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716" r:id="rId6"/>
    <p:sldMasterId id="2147483648" r:id="rId7"/>
  </p:sldMasterIdLst>
  <p:notesMasterIdLst>
    <p:notesMasterId r:id="rId9"/>
  </p:notesMasterIdLst>
  <p:handoutMasterIdLst>
    <p:handoutMasterId r:id="rId10"/>
  </p:handoutMasterIdLst>
  <p:sldIdLst>
    <p:sldId id="281" r:id="rId8"/>
  </p:sldIdLst>
  <p:sldSz cx="7559675" cy="10691813"/>
  <p:notesSz cx="6669088" cy="9872663"/>
  <p:custDataLst/>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F3F71B-A298-02E1-2B26-AAAFABD2E703}" name="Mandy Perry" initials="MP" userId="S::Mandy.Perry@simmons-simmons.com::65fd12e5-42e0-4885-a523-6f1ee30aae58" providerId="AD"/>
  <p188:author id="{04292822-423D-9083-A681-74CBEEBD5A75}" name="Mae Fredericks" initials="MF" userId="S::Mae.Fredericks@simmons-simmons.com::38a92374-f3ae-4d54-8f5c-53ffdc85e218" providerId="AD"/>
  <p188:author id="{FC0DBA5D-9AA3-E0FB-51FC-2CF5143DC468}" name="Lauren Dickinson" initials="LD" userId="S::lauren.dickinson@simmons-simmons.com::4ed7ca8a-4f96-4c54-9373-0fb6f00ef768" providerId="AD"/>
  <p188:author id="{83086081-1E52-4C72-847F-42ED01E3F4A6}" name="Blanca Menendez" initials="BM" userId="S::Blanca.Menendez@simmons-simmons.com::62451e8c-91d9-49bb-bd6c-569c0919a4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McQuire" initials="AM" lastIdx="2" clrIdx="0">
    <p:extLst>
      <p:ext uri="{19B8F6BF-5375-455C-9EA6-DF929625EA0E}">
        <p15:presenceInfo xmlns:p15="http://schemas.microsoft.com/office/powerpoint/2012/main" userId="S::Amy.McQuire@simmons-simmons.com::6c4d7713-78f2-4630-babc-0c05e95182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F3F2F1"/>
    <a:srgbClr val="000000"/>
    <a:srgbClr val="8996F4"/>
    <a:srgbClr val="6879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5182" autoAdjust="0"/>
  </p:normalViewPr>
  <p:slideViewPr>
    <p:cSldViewPr snapToGrid="0">
      <p:cViewPr>
        <p:scale>
          <a:sx n="100" d="100"/>
          <a:sy n="100" d="100"/>
        </p:scale>
        <p:origin x="2400" y="312"/>
      </p:cViewPr>
      <p:guideLst/>
    </p:cSldViewPr>
  </p:slideViewPr>
  <p:notesTextViewPr>
    <p:cViewPr>
      <p:scale>
        <a:sx n="1" d="1"/>
        <a:sy n="1" d="1"/>
      </p:scale>
      <p:origin x="0" y="0"/>
    </p:cViewPr>
  </p:notesTextViewPr>
  <p:notesViewPr>
    <p:cSldViewPr snapToGrid="0" showGuides="1">
      <p:cViewPr varScale="1">
        <p:scale>
          <a:sx n="75" d="100"/>
          <a:sy n="75" d="100"/>
        </p:scale>
        <p:origin x="3336" y="78"/>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xml" Id="rId8" /><Relationship Type="http://schemas.openxmlformats.org/officeDocument/2006/relationships/presProps" Target="presProps.xml" Id="rId13" /><Relationship Type="http://schemas.openxmlformats.org/officeDocument/2006/relationships/slideMaster" Target="slideMasters/slideMaster2.xml" Id="rId7" /><Relationship Type="http://schemas.openxmlformats.org/officeDocument/2006/relationships/commentAuthors" Target="commentAuthors.xml" Id="rId12" /><Relationship Type="http://schemas.microsoft.com/office/2018/10/relationships/authors" Target="authors.xml" Id="rId17" /><Relationship Type="http://schemas.openxmlformats.org/officeDocument/2006/relationships/tableStyles" Target="tableStyles.xml" Id="rId16" /><Relationship Type="http://schemas.openxmlformats.org/officeDocument/2006/relationships/slideMaster" Target="slideMasters/slideMaster1.xml" Id="rId6" /><Relationship Type="http://schemas.openxmlformats.org/officeDocument/2006/relationships/theme" Target="theme/theme1.xml" Id="rId15" /><Relationship Type="http://schemas.openxmlformats.org/officeDocument/2006/relationships/handoutMaster" Target="handoutMasters/handoutMaster1.xml" Id="rId10" /><Relationship Type="http://schemas.openxmlformats.org/officeDocument/2006/relationships/notesMaster" Target="notesMasters/notesMaster1.xml" Id="rId9" /><Relationship Type="http://schemas.openxmlformats.org/officeDocument/2006/relationships/viewProps" Target="viewProps.xml" Id="rId14"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6D3347-752D-4FF5-BA32-892A386906A5}"/>
              </a:ext>
            </a:extLst>
          </p:cNvPr>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750B1AA-2FDB-4871-BB22-9CCC95B48F6F}"/>
              </a:ext>
            </a:extLst>
          </p:cNvPr>
          <p:cNvSpPr>
            <a:spLocks noGrp="1"/>
          </p:cNvSpPr>
          <p:nvPr>
            <p:ph type="dt" sz="quarter" idx="1"/>
          </p:nvPr>
        </p:nvSpPr>
        <p:spPr>
          <a:xfrm>
            <a:off x="3778250" y="0"/>
            <a:ext cx="2889250" cy="495300"/>
          </a:xfrm>
          <a:prstGeom prst="rect">
            <a:avLst/>
          </a:prstGeom>
        </p:spPr>
        <p:txBody>
          <a:bodyPr vert="horz" lIns="91440" tIns="45720" rIns="91440" bIns="45720" rtlCol="0"/>
          <a:lstStyle>
            <a:lvl1pPr algn="r">
              <a:defRPr sz="1200"/>
            </a:lvl1pPr>
          </a:lstStyle>
          <a:p>
            <a:fld id="{276C5F93-58C8-4949-9B42-0BC53E28103A}" type="datetimeFigureOut">
              <a:rPr lang="en-GB" smtClean="0"/>
              <a:t>26/02/2026</a:t>
            </a:fld>
            <a:endParaRPr lang="en-GB"/>
          </a:p>
        </p:txBody>
      </p:sp>
      <p:sp>
        <p:nvSpPr>
          <p:cNvPr id="4" name="Footer Placeholder 3">
            <a:extLst>
              <a:ext uri="{FF2B5EF4-FFF2-40B4-BE49-F238E27FC236}">
                <a16:creationId xmlns:a16="http://schemas.microsoft.com/office/drawing/2014/main" id="{EA0C74F2-8D42-4D0F-94EF-3E108E7C862F}"/>
              </a:ext>
            </a:extLst>
          </p:cNvPr>
          <p:cNvSpPr>
            <a:spLocks noGrp="1"/>
          </p:cNvSpPr>
          <p:nvPr>
            <p:ph type="ftr" sz="quarter" idx="2"/>
          </p:nvPr>
        </p:nvSpPr>
        <p:spPr>
          <a:xfrm>
            <a:off x="0" y="9377363"/>
            <a:ext cx="288925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05884C1-E16E-4480-9580-0DBA11AD6B91}"/>
              </a:ext>
            </a:extLst>
          </p:cNvPr>
          <p:cNvSpPr>
            <a:spLocks noGrp="1"/>
          </p:cNvSpPr>
          <p:nvPr>
            <p:ph type="sldNum" sz="quarter" idx="3"/>
          </p:nvPr>
        </p:nvSpPr>
        <p:spPr>
          <a:xfrm>
            <a:off x="3778250" y="9377363"/>
            <a:ext cx="2889250" cy="495300"/>
          </a:xfrm>
          <a:prstGeom prst="rect">
            <a:avLst/>
          </a:prstGeom>
        </p:spPr>
        <p:txBody>
          <a:bodyPr vert="horz" lIns="91440" tIns="45720" rIns="91440" bIns="45720" rtlCol="0" anchor="b"/>
          <a:lstStyle>
            <a:lvl1pPr algn="r">
              <a:defRPr sz="1200"/>
            </a:lvl1pPr>
          </a:lstStyle>
          <a:p>
            <a:fld id="{0A5FD8EF-4593-48DA-8CA9-6334F13F9F6F}" type="slidenum">
              <a:rPr lang="en-GB" smtClean="0"/>
              <a:t>‹#›</a:t>
            </a:fld>
            <a:endParaRPr lang="en-GB"/>
          </a:p>
        </p:txBody>
      </p:sp>
    </p:spTree>
    <p:extLst>
      <p:ext uri="{BB962C8B-B14F-4D97-AF65-F5344CB8AC3E}">
        <p14:creationId xmlns:p14="http://schemas.microsoft.com/office/powerpoint/2010/main" val="2410001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2158700B-DE1B-44E4-8900-96C57016FCAB}" type="datetimeFigureOut">
              <a:rPr lang="en-GB" smtClean="0"/>
              <a:t>26/02/2026</a:t>
            </a:fld>
            <a:endParaRPr lang="en-GB"/>
          </a:p>
        </p:txBody>
      </p:sp>
      <p:sp>
        <p:nvSpPr>
          <p:cNvPr id="4" name="Slide Image Placeholder 3"/>
          <p:cNvSpPr>
            <a:spLocks noGrp="1" noRot="1" noChangeAspect="1"/>
          </p:cNvSpPr>
          <p:nvPr>
            <p:ph type="sldImg" idx="2"/>
          </p:nvPr>
        </p:nvSpPr>
        <p:spPr>
          <a:xfrm>
            <a:off x="2157413" y="1233488"/>
            <a:ext cx="23542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0BC1CC5B-7259-45D4-B231-2495A0F25B1A}" type="slidenum">
              <a:rPr lang="en-GB" smtClean="0"/>
              <a:t>‹#›</a:t>
            </a:fld>
            <a:endParaRPr lang="en-GB"/>
          </a:p>
        </p:txBody>
      </p:sp>
    </p:spTree>
    <p:extLst>
      <p:ext uri="{BB962C8B-B14F-4D97-AF65-F5344CB8AC3E}">
        <p14:creationId xmlns:p14="http://schemas.microsoft.com/office/powerpoint/2010/main" val="3101514584"/>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ti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Hits and Tip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ACE44A-AF12-4DF7-BB01-6629C61DBBEC}"/>
              </a:ext>
            </a:extLst>
          </p:cNvPr>
          <p:cNvSpPr txBox="1"/>
          <p:nvPr userDrawn="1"/>
        </p:nvSpPr>
        <p:spPr>
          <a:xfrm>
            <a:off x="544484" y="585122"/>
            <a:ext cx="5823750" cy="417807"/>
          </a:xfrm>
          <a:prstGeom prst="rect">
            <a:avLst/>
          </a:prstGeom>
          <a:noFill/>
        </p:spPr>
        <p:txBody>
          <a:bodyPr wrap="square" rtlCol="0">
            <a:spAutoFit/>
          </a:bodyPr>
          <a:lstStyle/>
          <a:p>
            <a:r>
              <a:rPr lang="en-GB" sz="2115" dirty="0"/>
              <a:t>Hints and Tips</a:t>
            </a:r>
          </a:p>
        </p:txBody>
      </p:sp>
      <p:sp>
        <p:nvSpPr>
          <p:cNvPr id="12" name="TextBox 11">
            <a:extLst>
              <a:ext uri="{FF2B5EF4-FFF2-40B4-BE49-F238E27FC236}">
                <a16:creationId xmlns:a16="http://schemas.microsoft.com/office/drawing/2014/main" id="{8C1A3F22-CB06-4BFA-8664-EB738B4AACDE}"/>
              </a:ext>
            </a:extLst>
          </p:cNvPr>
          <p:cNvSpPr txBox="1"/>
          <p:nvPr userDrawn="1"/>
        </p:nvSpPr>
        <p:spPr>
          <a:xfrm>
            <a:off x="544484" y="931244"/>
            <a:ext cx="6103738" cy="4004430"/>
          </a:xfrm>
          <a:prstGeom prst="rect">
            <a:avLst/>
          </a:prstGeom>
          <a:noFill/>
        </p:spPr>
        <p:txBody>
          <a:bodyPr wrap="square" rtlCol="0">
            <a:spAutoFit/>
          </a:bodyPr>
          <a:lstStyle/>
          <a:p>
            <a:r>
              <a:rPr lang="en-GB" sz="1400" u="none" dirty="0">
                <a:solidFill>
                  <a:schemeClr val="bg2"/>
                </a:solidFill>
                <a:latin typeface="+mj-lt"/>
              </a:rPr>
              <a:t>Text:</a:t>
            </a:r>
          </a:p>
          <a:p>
            <a:r>
              <a:rPr lang="en-GB" sz="1400" dirty="0">
                <a:solidFill>
                  <a:schemeClr val="bg2"/>
                </a:solidFill>
              </a:rPr>
              <a:t>Headings should be in </a:t>
            </a:r>
            <a:r>
              <a:rPr lang="en-GB" sz="1400" dirty="0" err="1">
                <a:solidFill>
                  <a:schemeClr val="bg2"/>
                </a:solidFill>
                <a:latin typeface="+mj-lt"/>
              </a:rPr>
              <a:t>RealText</a:t>
            </a:r>
            <a:r>
              <a:rPr lang="en-GB" sz="1400" dirty="0">
                <a:solidFill>
                  <a:schemeClr val="bg2"/>
                </a:solidFill>
                <a:latin typeface="+mj-lt"/>
              </a:rPr>
              <a:t> Medium </a:t>
            </a:r>
            <a:r>
              <a:rPr lang="en-GB" sz="1400" dirty="0">
                <a:solidFill>
                  <a:schemeClr val="bg2"/>
                </a:solidFill>
                <a:latin typeface="+mn-lt"/>
              </a:rPr>
              <a:t>font size 24</a:t>
            </a:r>
          </a:p>
          <a:p>
            <a:endParaRPr lang="en-GB" sz="1400" dirty="0">
              <a:solidFill>
                <a:schemeClr val="bg2"/>
              </a:solidFill>
              <a:latin typeface="+mn-lt"/>
            </a:endParaRPr>
          </a:p>
          <a:p>
            <a:r>
              <a:rPr lang="en-GB" sz="1400" dirty="0">
                <a:solidFill>
                  <a:schemeClr val="bg2"/>
                </a:solidFill>
              </a:rPr>
              <a:t>Sub-headings should be in </a:t>
            </a:r>
            <a:r>
              <a:rPr lang="en-GB" sz="1400" dirty="0" err="1">
                <a:solidFill>
                  <a:schemeClr val="bg2"/>
                </a:solidFill>
                <a:latin typeface="+mj-lt"/>
              </a:rPr>
              <a:t>RealText</a:t>
            </a:r>
            <a:r>
              <a:rPr lang="en-GB" sz="1400" dirty="0">
                <a:solidFill>
                  <a:schemeClr val="bg2"/>
                </a:solidFill>
                <a:latin typeface="+mj-lt"/>
              </a:rPr>
              <a:t> Medium </a:t>
            </a:r>
            <a:r>
              <a:rPr lang="en-GB" sz="1400" dirty="0">
                <a:solidFill>
                  <a:schemeClr val="bg2"/>
                </a:solidFill>
              </a:rPr>
              <a:t>font size 14</a:t>
            </a:r>
          </a:p>
          <a:p>
            <a:endParaRPr lang="en-GB" sz="1400" dirty="0">
              <a:solidFill>
                <a:schemeClr val="bg2"/>
              </a:solidFill>
            </a:endParaRPr>
          </a:p>
          <a:p>
            <a:r>
              <a:rPr lang="en-GB" sz="1400" dirty="0">
                <a:solidFill>
                  <a:schemeClr val="bg2"/>
                </a:solidFill>
              </a:rPr>
              <a:t>Body text should be in </a:t>
            </a:r>
            <a:r>
              <a:rPr lang="en-GB" sz="1400" dirty="0" err="1">
                <a:solidFill>
                  <a:schemeClr val="bg2"/>
                </a:solidFill>
              </a:rPr>
              <a:t>RealText</a:t>
            </a:r>
            <a:r>
              <a:rPr lang="en-GB" sz="1400" dirty="0">
                <a:solidFill>
                  <a:schemeClr val="bg2"/>
                </a:solidFill>
              </a:rPr>
              <a:t> Light.  No other fonts should be used. </a:t>
            </a:r>
          </a:p>
          <a:p>
            <a:endParaRPr lang="en-GB" sz="1511" dirty="0">
              <a:solidFill>
                <a:schemeClr val="bg2"/>
              </a:solidFill>
            </a:endParaRPr>
          </a:p>
          <a:p>
            <a:r>
              <a:rPr lang="en-GB" sz="1400" kern="1200" dirty="0">
                <a:solidFill>
                  <a:schemeClr val="bg2"/>
                </a:solidFill>
                <a:latin typeface="+mj-lt"/>
                <a:ea typeface="+mn-ea"/>
                <a:cs typeface="+mn-cs"/>
              </a:rPr>
              <a:t>Layouts</a:t>
            </a:r>
          </a:p>
          <a:p>
            <a:r>
              <a:rPr lang="en-GB" sz="1400" dirty="0"/>
              <a:t>The template includes a range of predefined layouts that you can insert. These have been designed to cater for text, text and images and for picture arrangements.  Each custom layout includes the correct colour palette, type levels and formatting.</a:t>
            </a:r>
          </a:p>
          <a:p>
            <a:endParaRPr lang="en-GB" sz="1400" dirty="0"/>
          </a:p>
          <a:p>
            <a:r>
              <a:rPr lang="en-GB" sz="1400" dirty="0"/>
              <a:t>You can choose one of the layouts using the ‘New Slide’ button on the Home tab. You can also change the layout for a current slide using the ‘Layout’ list on the Home tab. NB, if you are printing your pitch please use the cover page labelled for printing.</a:t>
            </a:r>
          </a:p>
          <a:p>
            <a:endParaRPr lang="en-GB" sz="1511" dirty="0">
              <a:solidFill>
                <a:schemeClr val="bg2"/>
              </a:solidFill>
            </a:endParaRPr>
          </a:p>
        </p:txBody>
      </p:sp>
      <p:sp>
        <p:nvSpPr>
          <p:cNvPr id="13" name="TextBox 12">
            <a:extLst>
              <a:ext uri="{FF2B5EF4-FFF2-40B4-BE49-F238E27FC236}">
                <a16:creationId xmlns:a16="http://schemas.microsoft.com/office/drawing/2014/main" id="{38A3FE67-92A7-4F0A-BE7A-4DCB12458547}"/>
              </a:ext>
            </a:extLst>
          </p:cNvPr>
          <p:cNvSpPr txBox="1"/>
          <p:nvPr userDrawn="1"/>
        </p:nvSpPr>
        <p:spPr>
          <a:xfrm>
            <a:off x="600481" y="9519872"/>
            <a:ext cx="6103738" cy="557332"/>
          </a:xfrm>
          <a:prstGeom prst="rect">
            <a:avLst/>
          </a:prstGeom>
          <a:noFill/>
        </p:spPr>
        <p:txBody>
          <a:bodyPr wrap="square" rtlCol="0">
            <a:spAutoFit/>
          </a:bodyPr>
          <a:lstStyle/>
          <a:p>
            <a:r>
              <a:rPr lang="en-GB" sz="1511" u="sng" dirty="0">
                <a:solidFill>
                  <a:schemeClr val="bg2"/>
                </a:solidFill>
              </a:rPr>
              <a:t>Help using </a:t>
            </a:r>
            <a:r>
              <a:rPr lang="en-GB" sz="1511" u="sng" dirty="0" err="1">
                <a:solidFill>
                  <a:schemeClr val="bg2"/>
                </a:solidFill>
              </a:rPr>
              <a:t>Powerpoint</a:t>
            </a:r>
            <a:r>
              <a:rPr lang="en-GB" sz="1511" dirty="0">
                <a:solidFill>
                  <a:schemeClr val="bg2"/>
                </a:solidFill>
              </a:rPr>
              <a:t>:</a:t>
            </a:r>
          </a:p>
          <a:p>
            <a:r>
              <a:rPr lang="en-GB" sz="1511" dirty="0">
                <a:solidFill>
                  <a:schemeClr val="bg2"/>
                </a:solidFill>
              </a:rPr>
              <a:t>Help on using </a:t>
            </a:r>
            <a:r>
              <a:rPr lang="en-GB" sz="1511" dirty="0" err="1">
                <a:solidFill>
                  <a:schemeClr val="bg2"/>
                </a:solidFill>
              </a:rPr>
              <a:t>Powerpoint</a:t>
            </a:r>
            <a:r>
              <a:rPr lang="en-GB" sz="1511" dirty="0">
                <a:solidFill>
                  <a:schemeClr val="bg2"/>
                </a:solidFill>
              </a:rPr>
              <a:t> can by found on </a:t>
            </a:r>
            <a:r>
              <a:rPr lang="en-GB" sz="1511" dirty="0" err="1">
                <a:solidFill>
                  <a:schemeClr val="bg2"/>
                </a:solidFill>
              </a:rPr>
              <a:t>TutorPro</a:t>
            </a:r>
            <a:r>
              <a:rPr lang="en-GB" sz="1511" dirty="0">
                <a:solidFill>
                  <a:schemeClr val="bg2"/>
                </a:solidFill>
              </a:rPr>
              <a:t>, go to Slide 13 </a:t>
            </a:r>
          </a:p>
        </p:txBody>
      </p:sp>
      <p:sp>
        <p:nvSpPr>
          <p:cNvPr id="15" name="TextBox 14">
            <a:extLst>
              <a:ext uri="{FF2B5EF4-FFF2-40B4-BE49-F238E27FC236}">
                <a16:creationId xmlns:a16="http://schemas.microsoft.com/office/drawing/2014/main" id="{70AE1F57-FE5D-45B8-97E6-151403FA0C39}"/>
              </a:ext>
            </a:extLst>
          </p:cNvPr>
          <p:cNvSpPr txBox="1"/>
          <p:nvPr userDrawn="1"/>
        </p:nvSpPr>
        <p:spPr>
          <a:xfrm>
            <a:off x="544484" y="5826298"/>
            <a:ext cx="3107866" cy="3655103"/>
          </a:xfrm>
          <a:prstGeom prst="rect">
            <a:avLst/>
          </a:prstGeom>
          <a:noFill/>
        </p:spPr>
        <p:txBody>
          <a:bodyPr wrap="square" rtlCol="0">
            <a:spAutoFit/>
          </a:bodyPr>
          <a:lstStyle/>
          <a:p>
            <a:pPr marL="0" indent="0">
              <a:spcBef>
                <a:spcPts val="648"/>
              </a:spcBef>
              <a:buFont typeface="Wingdings" panose="05000000000000000000" pitchFamily="2" charset="2"/>
              <a:buNone/>
            </a:pPr>
            <a:r>
              <a:rPr lang="en-GB" sz="1511" u="sng" dirty="0"/>
              <a:t>DO’s</a:t>
            </a:r>
            <a:r>
              <a:rPr lang="en-GB" sz="1511" dirty="0"/>
              <a:t>:</a:t>
            </a:r>
          </a:p>
          <a:p>
            <a:pPr marL="308410" indent="-308410">
              <a:spcBef>
                <a:spcPts val="648"/>
              </a:spcBef>
              <a:buFont typeface="Wingdings" panose="05000000000000000000" pitchFamily="2" charset="2"/>
              <a:buChar char="ü"/>
            </a:pPr>
            <a:r>
              <a:rPr lang="en-GB" sz="1511" dirty="0"/>
              <a:t>Use graphics/charts/tables wherever possible to convey a message.</a:t>
            </a:r>
          </a:p>
          <a:p>
            <a:pPr marL="308410" indent="-308410">
              <a:spcBef>
                <a:spcPts val="648"/>
              </a:spcBef>
              <a:buFont typeface="Wingdings" panose="05000000000000000000" pitchFamily="2" charset="2"/>
              <a:buChar char="ü"/>
            </a:pPr>
            <a:r>
              <a:rPr lang="en-GB" sz="1511" dirty="0"/>
              <a:t>Stay within brand, clients should be able to look at this document and immediately know that it comes from Simmons &amp; Simmons.</a:t>
            </a:r>
          </a:p>
          <a:p>
            <a:pPr marL="308410" indent="-308410">
              <a:spcBef>
                <a:spcPts val="648"/>
              </a:spcBef>
              <a:buFont typeface="Wingdings" panose="05000000000000000000" pitchFamily="2" charset="2"/>
              <a:buChar char="ü"/>
            </a:pPr>
            <a:r>
              <a:rPr lang="en-GB" sz="1511" dirty="0"/>
              <a:t>Ask DMC if you are struggling with layout</a:t>
            </a:r>
          </a:p>
          <a:p>
            <a:pPr marL="308410" indent="-308410">
              <a:spcBef>
                <a:spcPts val="648"/>
              </a:spcBef>
              <a:buFont typeface="Wingdings" panose="05000000000000000000" pitchFamily="2" charset="2"/>
              <a:buChar char="ü"/>
            </a:pPr>
            <a:r>
              <a:rPr lang="en-GB" sz="1511" dirty="0"/>
              <a:t>Liaise with your relevant M&amp;BD professional, they can help and advise on content</a:t>
            </a:r>
          </a:p>
        </p:txBody>
      </p:sp>
      <p:sp>
        <p:nvSpPr>
          <p:cNvPr id="16" name="TextBox 15">
            <a:extLst>
              <a:ext uri="{FF2B5EF4-FFF2-40B4-BE49-F238E27FC236}">
                <a16:creationId xmlns:a16="http://schemas.microsoft.com/office/drawing/2014/main" id="{54D69A14-5A84-49FE-8489-36D4567361F7}"/>
              </a:ext>
            </a:extLst>
          </p:cNvPr>
          <p:cNvSpPr txBox="1"/>
          <p:nvPr userDrawn="1"/>
        </p:nvSpPr>
        <p:spPr>
          <a:xfrm>
            <a:off x="3907325" y="5867733"/>
            <a:ext cx="3107866" cy="3732047"/>
          </a:xfrm>
          <a:prstGeom prst="rect">
            <a:avLst/>
          </a:prstGeom>
          <a:noFill/>
        </p:spPr>
        <p:txBody>
          <a:bodyPr wrap="square" rtlCol="0">
            <a:spAutoFit/>
          </a:bodyPr>
          <a:lstStyle/>
          <a:p>
            <a:pPr marL="0" indent="0">
              <a:spcBef>
                <a:spcPts val="648"/>
              </a:spcBef>
              <a:buClr>
                <a:schemeClr val="tx1"/>
              </a:buClr>
              <a:buFont typeface="Wingdings 2" panose="05020102010507070707" pitchFamily="18" charset="2"/>
              <a:buNone/>
            </a:pPr>
            <a:r>
              <a:rPr lang="en-GB" sz="1511" u="sng" dirty="0"/>
              <a:t>DONT’s</a:t>
            </a:r>
            <a:r>
              <a:rPr lang="en-GB" sz="1511" dirty="0"/>
              <a:t>:</a:t>
            </a:r>
          </a:p>
          <a:p>
            <a:pPr marL="308410" indent="-308410">
              <a:spcBef>
                <a:spcPts val="648"/>
              </a:spcBef>
              <a:buClr>
                <a:schemeClr val="tx1"/>
              </a:buClr>
              <a:buFont typeface="Wingdings 2" panose="05020102010507070707" pitchFamily="18" charset="2"/>
              <a:buChar char="O"/>
            </a:pPr>
            <a:r>
              <a:rPr lang="en-GB" sz="1511" dirty="0"/>
              <a:t>Rewrite ‘War and Peace’, text heavy Pitches are generally not well received.  Keep bullets punchy</a:t>
            </a:r>
          </a:p>
          <a:p>
            <a:pPr marL="308410" indent="-308410">
              <a:spcBef>
                <a:spcPts val="648"/>
              </a:spcBef>
              <a:buClr>
                <a:schemeClr val="tx1"/>
              </a:buClr>
              <a:buFont typeface="Wingdings 2" panose="05020102010507070707" pitchFamily="18" charset="2"/>
              <a:buChar char="O"/>
            </a:pPr>
            <a:r>
              <a:rPr lang="en-GB" sz="1511" dirty="0"/>
              <a:t>Use colours that are not part of the brand, use only the colours on the palette</a:t>
            </a:r>
          </a:p>
          <a:p>
            <a:pPr marL="308410" indent="-308410">
              <a:spcBef>
                <a:spcPts val="648"/>
              </a:spcBef>
              <a:buClr>
                <a:schemeClr val="tx1"/>
              </a:buClr>
              <a:buFont typeface="Wingdings 2" panose="05020102010507070707" pitchFamily="18" charset="2"/>
              <a:buChar char="O"/>
            </a:pPr>
            <a:r>
              <a:rPr lang="en-GB" sz="1511" dirty="0"/>
              <a:t>Include irrelevant information</a:t>
            </a:r>
          </a:p>
          <a:p>
            <a:pPr marL="308410" indent="-308410">
              <a:spcBef>
                <a:spcPts val="648"/>
              </a:spcBef>
              <a:buClr>
                <a:schemeClr val="tx1"/>
              </a:buClr>
              <a:buFont typeface="Wingdings 2" panose="05020102010507070707" pitchFamily="18" charset="2"/>
              <a:buChar char="O"/>
            </a:pPr>
            <a:r>
              <a:rPr lang="en-GB" sz="1511" dirty="0"/>
              <a:t>Forget to spell check and sense check what you have written</a:t>
            </a:r>
          </a:p>
          <a:p>
            <a:pPr marL="308410" indent="-308410">
              <a:spcBef>
                <a:spcPts val="648"/>
              </a:spcBef>
              <a:buClr>
                <a:schemeClr val="tx1"/>
              </a:buClr>
              <a:buFont typeface="Wingdings 2" panose="05020102010507070707" pitchFamily="18" charset="2"/>
              <a:buChar char="O"/>
            </a:pPr>
            <a:r>
              <a:rPr lang="en-GB" sz="1511" dirty="0"/>
              <a:t>Resize the template, it is set correctly for printing on A4</a:t>
            </a:r>
          </a:p>
        </p:txBody>
      </p:sp>
    </p:spTree>
    <p:extLst>
      <p:ext uri="{BB962C8B-B14F-4D97-AF65-F5344CB8AC3E}">
        <p14:creationId xmlns:p14="http://schemas.microsoft.com/office/powerpoint/2010/main" val="3130335145"/>
      </p:ext>
    </p:extLst>
  </p:cSld>
  <p:clrMapOvr>
    <a:masterClrMapping/>
  </p:clrMapOvr>
</p:sldLayout>
</file>

<file path=ppt/slideLayouts/slideLayout10.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Front Cover Image Charco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F7233F-C55B-4B7F-A2D3-8994EE7BE7CD}"/>
              </a:ext>
            </a:extLst>
          </p:cNvPr>
          <p:cNvSpPr/>
          <p:nvPr userDrawn="1"/>
        </p:nvSpPr>
        <p:spPr>
          <a:xfrm>
            <a:off x="0" y="0"/>
            <a:ext cx="7559675" cy="41396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5"/>
          </a:p>
        </p:txBody>
      </p:sp>
      <p:pic>
        <p:nvPicPr>
          <p:cNvPr id="10" name="Picture 9">
            <a:extLst>
              <a:ext uri="{FF2B5EF4-FFF2-40B4-BE49-F238E27FC236}">
                <a16:creationId xmlns:a16="http://schemas.microsoft.com/office/drawing/2014/main" id="{7F71A673-08DB-41E8-9D0E-64DD274C5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0"/>
            <a:ext cx="1080000" cy="300432"/>
          </a:xfrm>
          <a:prstGeom prst="rect">
            <a:avLst/>
          </a:prstGeom>
        </p:spPr>
      </p:pic>
      <p:sp>
        <p:nvSpPr>
          <p:cNvPr id="2" name="TextBox 1">
            <a:extLst>
              <a:ext uri="{FF2B5EF4-FFF2-40B4-BE49-F238E27FC236}">
                <a16:creationId xmlns:a16="http://schemas.microsoft.com/office/drawing/2014/main" id="{3C46C08B-9CD8-4AB4-BFFC-21E60B0E5B1E}"/>
              </a:ext>
            </a:extLst>
          </p:cNvPr>
          <p:cNvSpPr txBox="1"/>
          <p:nvPr userDrawn="1"/>
        </p:nvSpPr>
        <p:spPr>
          <a:xfrm>
            <a:off x="540000" y="3385741"/>
            <a:ext cx="4311815" cy="258404"/>
          </a:xfrm>
          <a:prstGeom prst="rect">
            <a:avLst/>
          </a:prstGeom>
          <a:noFill/>
        </p:spPr>
        <p:txBody>
          <a:bodyPr wrap="square" lIns="0" rtlCol="0">
            <a:noAutofit/>
          </a:bodyPr>
          <a:lstStyle/>
          <a:p>
            <a:r>
              <a:rPr lang="en-GB" sz="1000" spc="216" baseline="0" dirty="0">
                <a:solidFill>
                  <a:schemeClr val="bg1"/>
                </a:solidFill>
                <a:latin typeface="+mj-lt"/>
              </a:rPr>
              <a:t>STRICTLY PRIVATE AND CONFIDENTIAL</a:t>
            </a:r>
          </a:p>
        </p:txBody>
      </p:sp>
      <p:sp>
        <p:nvSpPr>
          <p:cNvPr id="5" name="Picture Placeholder 4">
            <a:extLst>
              <a:ext uri="{FF2B5EF4-FFF2-40B4-BE49-F238E27FC236}">
                <a16:creationId xmlns:a16="http://schemas.microsoft.com/office/drawing/2014/main" id="{FA24037E-973A-4809-976C-62DDCE3E0974}"/>
              </a:ext>
            </a:extLst>
          </p:cNvPr>
          <p:cNvSpPr>
            <a:spLocks noGrp="1"/>
          </p:cNvSpPr>
          <p:nvPr>
            <p:ph type="pic" sz="quarter" idx="15"/>
          </p:nvPr>
        </p:nvSpPr>
        <p:spPr>
          <a:xfrm>
            <a:off x="0" y="4139651"/>
            <a:ext cx="7559675" cy="6552162"/>
          </a:xfrm>
        </p:spPr>
        <p:txBody>
          <a:bodyPr/>
          <a:lstStyle/>
          <a:p>
            <a:endParaRPr lang="en-GB"/>
          </a:p>
        </p:txBody>
      </p:sp>
      <p:sp>
        <p:nvSpPr>
          <p:cNvPr id="12" name="Text Placeholder 7">
            <a:extLst>
              <a:ext uri="{FF2B5EF4-FFF2-40B4-BE49-F238E27FC236}">
                <a16:creationId xmlns:a16="http://schemas.microsoft.com/office/drawing/2014/main" id="{2885A135-4BE0-4738-8230-D5A9ED4D9B68}"/>
              </a:ext>
            </a:extLst>
          </p:cNvPr>
          <p:cNvSpPr>
            <a:spLocks noGrp="1"/>
          </p:cNvSpPr>
          <p:nvPr>
            <p:ph type="body" sz="quarter" idx="13" hasCustomPrompt="1"/>
          </p:nvPr>
        </p:nvSpPr>
        <p:spPr>
          <a:xfrm>
            <a:off x="540000" y="1595223"/>
            <a:ext cx="6269981" cy="697349"/>
          </a:xfrm>
        </p:spPr>
        <p:txBody>
          <a:bodyPr wrap="square" lIns="0">
            <a:noAutofit/>
          </a:bodyPr>
          <a:lstStyle>
            <a:lvl1pPr marL="0" indent="0">
              <a:buNone/>
              <a:defRPr sz="4200">
                <a:solidFill>
                  <a:schemeClr val="bg1"/>
                </a:solidFill>
                <a:latin typeface="Real Text Light" panose="020B0504020101010102" pitchFamily="34" charset="0"/>
              </a:defRPr>
            </a:lvl1pPr>
          </a:lstStyle>
          <a:p>
            <a:pPr lvl="0"/>
            <a:r>
              <a:rPr lang="en-GB" dirty="0"/>
              <a:t>Add Project Name</a:t>
            </a:r>
          </a:p>
        </p:txBody>
      </p:sp>
      <p:sp>
        <p:nvSpPr>
          <p:cNvPr id="14" name="Text Placeholder 12">
            <a:extLst>
              <a:ext uri="{FF2B5EF4-FFF2-40B4-BE49-F238E27FC236}">
                <a16:creationId xmlns:a16="http://schemas.microsoft.com/office/drawing/2014/main" id="{B563E82B-6C88-4559-966C-497E947A8944}"/>
              </a:ext>
            </a:extLst>
          </p:cNvPr>
          <p:cNvSpPr>
            <a:spLocks noGrp="1"/>
          </p:cNvSpPr>
          <p:nvPr>
            <p:ph type="body" sz="quarter" idx="14" hasCustomPrompt="1"/>
          </p:nvPr>
        </p:nvSpPr>
        <p:spPr>
          <a:xfrm>
            <a:off x="540000" y="2392483"/>
            <a:ext cx="2677385" cy="565432"/>
          </a:xfrm>
        </p:spPr>
        <p:txBody>
          <a:bodyPr lIns="0">
            <a:noAutofit/>
          </a:bodyPr>
          <a:lstStyle>
            <a:lvl1pPr marL="0" indent="0">
              <a:buNone/>
              <a:defRPr sz="1500" cap="all" baseline="0">
                <a:solidFill>
                  <a:schemeClr val="bg1"/>
                </a:solidFill>
                <a:latin typeface="+mj-lt"/>
              </a:defRPr>
            </a:lvl1pPr>
          </a:lstStyle>
          <a:p>
            <a:pPr lvl="0"/>
            <a:r>
              <a:rPr lang="en-US" dirty="0"/>
              <a:t>Add date</a:t>
            </a:r>
            <a:endParaRPr lang="en-GB" dirty="0"/>
          </a:p>
        </p:txBody>
      </p:sp>
      <p:sp>
        <p:nvSpPr>
          <p:cNvPr id="15" name="Text Placeholder 7">
            <a:extLst>
              <a:ext uri="{FF2B5EF4-FFF2-40B4-BE49-F238E27FC236}">
                <a16:creationId xmlns:a16="http://schemas.microsoft.com/office/drawing/2014/main" id="{A247028F-AC92-4276-B690-CD4A211B6C66}"/>
              </a:ext>
            </a:extLst>
          </p:cNvPr>
          <p:cNvSpPr>
            <a:spLocks noGrp="1"/>
          </p:cNvSpPr>
          <p:nvPr>
            <p:ph type="body" sz="quarter" idx="16" hasCustomPrompt="1"/>
          </p:nvPr>
        </p:nvSpPr>
        <p:spPr>
          <a:xfrm>
            <a:off x="540000" y="897874"/>
            <a:ext cx="6269981" cy="697349"/>
          </a:xfrm>
        </p:spPr>
        <p:txBody>
          <a:bodyPr wrap="square" lIns="0">
            <a:noAutofit/>
          </a:bodyPr>
          <a:lstStyle>
            <a:lvl1pPr marL="0" indent="0">
              <a:buNone/>
              <a:defRPr sz="4200">
                <a:solidFill>
                  <a:schemeClr val="bg1"/>
                </a:solidFill>
                <a:latin typeface="+mj-lt"/>
              </a:defRPr>
            </a:lvl1pPr>
          </a:lstStyle>
          <a:p>
            <a:pPr lvl="0"/>
            <a:r>
              <a:rPr lang="en-GB" dirty="0"/>
              <a:t>Add Document Name</a:t>
            </a:r>
          </a:p>
        </p:txBody>
      </p:sp>
    </p:spTree>
    <p:extLst>
      <p:ext uri="{BB962C8B-B14F-4D97-AF65-F5344CB8AC3E}">
        <p14:creationId xmlns:p14="http://schemas.microsoft.com/office/powerpoint/2010/main" val="3669143499"/>
      </p:ext>
    </p:extLst>
  </p:cSld>
  <p:clrMapOvr>
    <a:masterClrMapping/>
  </p:clrMapOvr>
  <p:extLst>
    <p:ext uri="{DCECCB84-F9BA-43D5-87BE-67443E8EF086}">
      <p15:sldGuideLst xmlns:p15="http://schemas.microsoft.com/office/powerpoint/2012/main">
        <p15:guide id="1" orient="horz" pos="356">
          <p15:clr>
            <a:srgbClr val="FBAE40"/>
          </p15:clr>
        </p15:guide>
        <p15:guide id="2" pos="4381">
          <p15:clr>
            <a:srgbClr val="FBAE40"/>
          </p15:clr>
        </p15:guide>
        <p15:guide id="3" pos="381">
          <p15:clr>
            <a:srgbClr val="FBAE40"/>
          </p15:clr>
        </p15:guide>
      </p15:sldGuideLst>
    </p:ext>
  </p:extLst>
</p:sldLayout>
</file>

<file path=ppt/slideLayouts/slideLayout1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Front Cover Image Whi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46C08B-9CD8-4AB4-BFFC-21E60B0E5B1E}"/>
              </a:ext>
            </a:extLst>
          </p:cNvPr>
          <p:cNvSpPr txBox="1"/>
          <p:nvPr userDrawn="1"/>
        </p:nvSpPr>
        <p:spPr>
          <a:xfrm>
            <a:off x="540000" y="3385741"/>
            <a:ext cx="4311815" cy="258404"/>
          </a:xfrm>
          <a:prstGeom prst="rect">
            <a:avLst/>
          </a:prstGeom>
          <a:noFill/>
        </p:spPr>
        <p:txBody>
          <a:bodyPr wrap="square" lIns="0" rtlCol="0">
            <a:noAutofit/>
          </a:bodyPr>
          <a:lstStyle/>
          <a:p>
            <a:r>
              <a:rPr lang="en-GB" sz="1000" spc="216" baseline="0" dirty="0">
                <a:solidFill>
                  <a:schemeClr val="bg2"/>
                </a:solidFill>
                <a:latin typeface="+mj-lt"/>
              </a:rPr>
              <a:t>STRICTLY PRIVATE AND CONFIDENTIAL</a:t>
            </a:r>
          </a:p>
        </p:txBody>
      </p:sp>
      <p:sp>
        <p:nvSpPr>
          <p:cNvPr id="5" name="Picture Placeholder 4">
            <a:extLst>
              <a:ext uri="{FF2B5EF4-FFF2-40B4-BE49-F238E27FC236}">
                <a16:creationId xmlns:a16="http://schemas.microsoft.com/office/drawing/2014/main" id="{FA24037E-973A-4809-976C-62DDCE3E0974}"/>
              </a:ext>
            </a:extLst>
          </p:cNvPr>
          <p:cNvSpPr>
            <a:spLocks noGrp="1"/>
          </p:cNvSpPr>
          <p:nvPr>
            <p:ph type="pic" sz="quarter" idx="15"/>
          </p:nvPr>
        </p:nvSpPr>
        <p:spPr>
          <a:xfrm>
            <a:off x="0" y="4139651"/>
            <a:ext cx="7559675" cy="6552162"/>
          </a:xfrm>
        </p:spPr>
        <p:txBody>
          <a:bodyPr/>
          <a:lstStyle/>
          <a:p>
            <a:endParaRPr lang="en-GB"/>
          </a:p>
        </p:txBody>
      </p:sp>
      <p:sp>
        <p:nvSpPr>
          <p:cNvPr id="9" name="Text Placeholder 7">
            <a:extLst>
              <a:ext uri="{FF2B5EF4-FFF2-40B4-BE49-F238E27FC236}">
                <a16:creationId xmlns:a16="http://schemas.microsoft.com/office/drawing/2014/main" id="{9635E8D8-BE05-4B24-92BF-97FAF46AAE4D}"/>
              </a:ext>
            </a:extLst>
          </p:cNvPr>
          <p:cNvSpPr>
            <a:spLocks noGrp="1"/>
          </p:cNvSpPr>
          <p:nvPr>
            <p:ph type="body" sz="quarter" idx="13" hasCustomPrompt="1"/>
          </p:nvPr>
        </p:nvSpPr>
        <p:spPr>
          <a:xfrm>
            <a:off x="540000" y="1595223"/>
            <a:ext cx="6269981" cy="697349"/>
          </a:xfrm>
        </p:spPr>
        <p:txBody>
          <a:bodyPr wrap="square" lIns="0">
            <a:noAutofit/>
          </a:bodyPr>
          <a:lstStyle>
            <a:lvl1pPr marL="0" indent="0">
              <a:buNone/>
              <a:defRPr sz="4200">
                <a:solidFill>
                  <a:schemeClr val="bg2"/>
                </a:solidFill>
                <a:latin typeface="Real Text Light" panose="020B0504020101010102" pitchFamily="34" charset="0"/>
              </a:defRPr>
            </a:lvl1pPr>
          </a:lstStyle>
          <a:p>
            <a:pPr lvl="0"/>
            <a:r>
              <a:rPr lang="en-GB" dirty="0"/>
              <a:t>Add Project Name</a:t>
            </a:r>
          </a:p>
        </p:txBody>
      </p:sp>
      <p:sp>
        <p:nvSpPr>
          <p:cNvPr id="10" name="Text Placeholder 12">
            <a:extLst>
              <a:ext uri="{FF2B5EF4-FFF2-40B4-BE49-F238E27FC236}">
                <a16:creationId xmlns:a16="http://schemas.microsoft.com/office/drawing/2014/main" id="{E907593F-D8DD-4294-92CE-457477A81F64}"/>
              </a:ext>
            </a:extLst>
          </p:cNvPr>
          <p:cNvSpPr>
            <a:spLocks noGrp="1"/>
          </p:cNvSpPr>
          <p:nvPr>
            <p:ph type="body" sz="quarter" idx="14" hasCustomPrompt="1"/>
          </p:nvPr>
        </p:nvSpPr>
        <p:spPr>
          <a:xfrm>
            <a:off x="540000" y="2392483"/>
            <a:ext cx="2677385" cy="565432"/>
          </a:xfrm>
        </p:spPr>
        <p:txBody>
          <a:bodyPr lIns="0">
            <a:noAutofit/>
          </a:bodyPr>
          <a:lstStyle>
            <a:lvl1pPr marL="0" indent="0">
              <a:buNone/>
              <a:defRPr sz="1500" cap="all" baseline="0">
                <a:solidFill>
                  <a:schemeClr val="bg2"/>
                </a:solidFill>
                <a:latin typeface="+mj-lt"/>
              </a:defRPr>
            </a:lvl1pPr>
          </a:lstStyle>
          <a:p>
            <a:pPr lvl="0"/>
            <a:r>
              <a:rPr lang="en-US" dirty="0"/>
              <a:t>Add date</a:t>
            </a:r>
            <a:endParaRPr lang="en-GB" dirty="0"/>
          </a:p>
        </p:txBody>
      </p:sp>
      <p:sp>
        <p:nvSpPr>
          <p:cNvPr id="12" name="Text Placeholder 7">
            <a:extLst>
              <a:ext uri="{FF2B5EF4-FFF2-40B4-BE49-F238E27FC236}">
                <a16:creationId xmlns:a16="http://schemas.microsoft.com/office/drawing/2014/main" id="{E91FA58C-0215-4C00-86E2-7E9FF791AAED}"/>
              </a:ext>
            </a:extLst>
          </p:cNvPr>
          <p:cNvSpPr>
            <a:spLocks noGrp="1"/>
          </p:cNvSpPr>
          <p:nvPr>
            <p:ph type="body" sz="quarter" idx="16" hasCustomPrompt="1"/>
          </p:nvPr>
        </p:nvSpPr>
        <p:spPr>
          <a:xfrm>
            <a:off x="540000" y="897874"/>
            <a:ext cx="6269981" cy="697349"/>
          </a:xfrm>
        </p:spPr>
        <p:txBody>
          <a:bodyPr wrap="square" lIns="0">
            <a:noAutofit/>
          </a:bodyPr>
          <a:lstStyle>
            <a:lvl1pPr marL="0" indent="0">
              <a:buNone/>
              <a:defRPr sz="4200">
                <a:solidFill>
                  <a:schemeClr val="bg2"/>
                </a:solidFill>
                <a:latin typeface="+mj-lt"/>
              </a:defRPr>
            </a:lvl1pPr>
          </a:lstStyle>
          <a:p>
            <a:pPr lvl="0"/>
            <a:r>
              <a:rPr lang="en-GB" dirty="0"/>
              <a:t>Add Document Name</a:t>
            </a:r>
          </a:p>
        </p:txBody>
      </p:sp>
    </p:spTree>
    <p:extLst>
      <p:ext uri="{BB962C8B-B14F-4D97-AF65-F5344CB8AC3E}">
        <p14:creationId xmlns:p14="http://schemas.microsoft.com/office/powerpoint/2010/main" val="1558926120"/>
      </p:ext>
    </p:extLst>
  </p:cSld>
  <p:clrMapOvr>
    <a:masterClrMapping/>
  </p:clrMapOvr>
  <p:extLst>
    <p:ext uri="{DCECCB84-F9BA-43D5-87BE-67443E8EF086}">
      <p15:sldGuideLst xmlns:p15="http://schemas.microsoft.com/office/powerpoint/2012/main">
        <p15:guide id="1" orient="horz" pos="356">
          <p15:clr>
            <a:srgbClr val="FBAE40"/>
          </p15:clr>
        </p15:guide>
        <p15:guide id="2" pos="4381">
          <p15:clr>
            <a:srgbClr val="FBAE40"/>
          </p15:clr>
        </p15:guide>
        <p15:guide id="3" pos="381">
          <p15:clr>
            <a:srgbClr val="FBAE40"/>
          </p15:clr>
        </p15:guide>
      </p15:sldGuideLst>
    </p:ext>
  </p:extLst>
</p:sldLayout>
</file>

<file path=ppt/slideLayouts/slideLayout12.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417ADC8F-3825-446E-BC3B-D8029A594BC8}"/>
              </a:ext>
            </a:extLst>
          </p:cNvPr>
          <p:cNvSpPr>
            <a:spLocks noGrp="1"/>
          </p:cNvSpPr>
          <p:nvPr>
            <p:ph type="tbl" sz="quarter" idx="10"/>
          </p:nvPr>
        </p:nvSpPr>
        <p:spPr>
          <a:xfrm>
            <a:off x="769938" y="2497138"/>
            <a:ext cx="6080125" cy="3830637"/>
          </a:xfrm>
          <a:noFill/>
          <a:ln>
            <a:solidFill>
              <a:schemeClr val="bg1"/>
            </a:solidFill>
          </a:ln>
        </p:spPr>
        <p:txBody>
          <a:bodyPr>
            <a:normAutofit/>
          </a:bodyPr>
          <a:lstStyle>
            <a:lvl1pPr>
              <a:defRPr sz="1000"/>
            </a:lvl1pPr>
          </a:lstStyle>
          <a:p>
            <a:endParaRPr lang="en-GB"/>
          </a:p>
        </p:txBody>
      </p:sp>
      <p:sp>
        <p:nvSpPr>
          <p:cNvPr id="3" name="TextBox 2">
            <a:extLst>
              <a:ext uri="{FF2B5EF4-FFF2-40B4-BE49-F238E27FC236}">
                <a16:creationId xmlns:a16="http://schemas.microsoft.com/office/drawing/2014/main" id="{B626C122-8CB6-4635-B18E-583655D8C98E}"/>
              </a:ext>
            </a:extLst>
          </p:cNvPr>
          <p:cNvSpPr txBox="1"/>
          <p:nvPr userDrawn="1"/>
        </p:nvSpPr>
        <p:spPr>
          <a:xfrm>
            <a:off x="8439150" y="1097553"/>
            <a:ext cx="4819650" cy="5219891"/>
          </a:xfrm>
          <a:prstGeom prst="rect">
            <a:avLst/>
          </a:prstGeom>
          <a:solidFill>
            <a:schemeClr val="bg1"/>
          </a:solidFill>
        </p:spPr>
        <p:txBody>
          <a:bodyPr wrap="square" rtlCol="0">
            <a:spAutoFit/>
          </a:bodyPr>
          <a:lstStyle/>
          <a:p>
            <a:r>
              <a:rPr lang="en-GB" dirty="0"/>
              <a:t>Table of Contents</a:t>
            </a:r>
          </a:p>
          <a:p>
            <a:endParaRPr lang="en-GB" dirty="0"/>
          </a:p>
          <a:p>
            <a:r>
              <a:rPr lang="en-GB" dirty="0"/>
              <a:t>Create this page last,  wait until all slide have been created. We recommend you use this slide rather than creating your own.</a:t>
            </a:r>
          </a:p>
          <a:p>
            <a:endParaRPr lang="en-GB" dirty="0"/>
          </a:p>
          <a:p>
            <a:r>
              <a:rPr lang="en-GB" dirty="0"/>
              <a:t>There is a column in which you can enter the section/appendix number followed by the topic and then finally the slide number.</a:t>
            </a:r>
          </a:p>
          <a:p>
            <a:endParaRPr lang="en-GB" dirty="0"/>
          </a:p>
          <a:p>
            <a:r>
              <a:rPr lang="en-GB" dirty="0"/>
              <a:t>You do not need connecting lines.</a:t>
            </a:r>
          </a:p>
          <a:p>
            <a:endParaRPr lang="en-GB" dirty="0"/>
          </a:p>
          <a:p>
            <a:r>
              <a:rPr lang="en-GB" dirty="0"/>
              <a:t>The section number and slide number are in </a:t>
            </a:r>
            <a:r>
              <a:rPr lang="en-GB" dirty="0" err="1"/>
              <a:t>RealText</a:t>
            </a:r>
            <a:r>
              <a:rPr lang="en-GB" dirty="0"/>
              <a:t> Light and the section title is in </a:t>
            </a:r>
            <a:r>
              <a:rPr lang="en-GB" dirty="0" err="1"/>
              <a:t>RealText</a:t>
            </a:r>
            <a:r>
              <a:rPr lang="en-GB" dirty="0"/>
              <a:t> Medium</a:t>
            </a:r>
          </a:p>
        </p:txBody>
      </p:sp>
    </p:spTree>
    <p:extLst>
      <p:ext uri="{BB962C8B-B14F-4D97-AF65-F5344CB8AC3E}">
        <p14:creationId xmlns:p14="http://schemas.microsoft.com/office/powerpoint/2010/main" val="1742561687"/>
      </p:ext>
    </p:extLst>
  </p:cSld>
  <p:clrMapOvr>
    <a:masterClrMapping/>
  </p:clrMapOvr>
  <p:extLst>
    <p:ext uri="{DCECCB84-F9BA-43D5-87BE-67443E8EF086}">
      <p15:sldGuideLst xmlns:p15="http://schemas.microsoft.com/office/powerpoint/2012/main">
        <p15:guide id="1" orient="horz" pos="356" userDrawn="1">
          <p15:clr>
            <a:srgbClr val="FBAE40"/>
          </p15:clr>
        </p15:guide>
        <p15:guide id="2" pos="431" userDrawn="1">
          <p15:clr>
            <a:srgbClr val="FBAE40"/>
          </p15:clr>
        </p15:guide>
        <p15:guide id="3" orient="horz" pos="871" userDrawn="1">
          <p15:clr>
            <a:srgbClr val="FBAE40"/>
          </p15:clr>
        </p15:guide>
      </p15:sldGuideLst>
    </p:ext>
  </p:extLst>
</p:sldLayout>
</file>

<file path=ppt/slideLayouts/slideLayout13.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1E3996-4F40-4BE9-BBD9-50FC02E044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40" y="-124691"/>
            <a:ext cx="7645850" cy="10816504"/>
          </a:xfrm>
          <a:prstGeom prst="rect">
            <a:avLst/>
          </a:prstGeom>
        </p:spPr>
      </p:pic>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6260"/>
            <a:ext cx="6520220" cy="2066590"/>
          </a:xfrm>
        </p:spPr>
        <p:txBody>
          <a:bodyPr lIns="0">
            <a:noAutofit/>
          </a:bodyPr>
          <a:lstStyle>
            <a:lvl1pPr>
              <a:defRPr sz="21586">
                <a:solidFill>
                  <a:schemeClr val="bg1"/>
                </a:solidFill>
                <a:latin typeface="+mn-lt"/>
              </a:defRPr>
            </a:lvl1pPr>
          </a:lstStyle>
          <a:p>
            <a:r>
              <a:rPr lang="en-US" dirty="0"/>
              <a:t>1</a:t>
            </a:r>
            <a:endParaRPr lang="en-GB" dirty="0"/>
          </a:p>
        </p:txBody>
      </p:sp>
      <p:pic>
        <p:nvPicPr>
          <p:cNvPr id="7" name="Picture 6">
            <a:extLst>
              <a:ext uri="{FF2B5EF4-FFF2-40B4-BE49-F238E27FC236}">
                <a16:creationId xmlns:a16="http://schemas.microsoft.com/office/drawing/2014/main" id="{B876EE7F-26C6-4496-897A-470D517795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0"/>
            <a:ext cx="1190500" cy="331169"/>
          </a:xfrm>
          <a:prstGeom prst="rect">
            <a:avLst/>
          </a:prstGeom>
        </p:spPr>
      </p:pic>
      <p:sp>
        <p:nvSpPr>
          <p:cNvPr id="8" name="Text Placeholder 7">
            <a:extLst>
              <a:ext uri="{FF2B5EF4-FFF2-40B4-BE49-F238E27FC236}">
                <a16:creationId xmlns:a16="http://schemas.microsoft.com/office/drawing/2014/main" id="{0F759BA3-F508-4B29-8120-BA533C8EA57A}"/>
              </a:ext>
            </a:extLst>
          </p:cNvPr>
          <p:cNvSpPr>
            <a:spLocks noGrp="1"/>
          </p:cNvSpPr>
          <p:nvPr>
            <p:ph type="body" sz="quarter" idx="10" hasCustomPrompt="1"/>
          </p:nvPr>
        </p:nvSpPr>
        <p:spPr>
          <a:xfrm>
            <a:off x="540000" y="3329146"/>
            <a:ext cx="7036249" cy="923540"/>
          </a:xfrm>
        </p:spPr>
        <p:txBody>
          <a:bodyPr lIns="0">
            <a:noAutofit/>
          </a:bodyPr>
          <a:lstStyle>
            <a:lvl1pPr marL="0" indent="0">
              <a:buNone/>
              <a:defRPr sz="4533">
                <a:solidFill>
                  <a:schemeClr val="bg1"/>
                </a:solidFill>
                <a:latin typeface="+mn-lt"/>
              </a:defRPr>
            </a:lvl1pPr>
          </a:lstStyle>
          <a:p>
            <a:pPr lvl="0"/>
            <a:r>
              <a:rPr lang="en-GB" dirty="0"/>
              <a:t>Section Title</a:t>
            </a:r>
          </a:p>
        </p:txBody>
      </p:sp>
    </p:spTree>
    <p:extLst>
      <p:ext uri="{BB962C8B-B14F-4D97-AF65-F5344CB8AC3E}">
        <p14:creationId xmlns:p14="http://schemas.microsoft.com/office/powerpoint/2010/main" val="164812811"/>
      </p:ext>
    </p:extLst>
  </p:cSld>
  <p:clrMapOvr>
    <a:masterClrMapping/>
  </p:clrMapOvr>
  <p:extLst>
    <p:ext uri="{DCECCB84-F9BA-43D5-87BE-67443E8EF086}">
      <p15:sldGuideLst xmlns:p15="http://schemas.microsoft.com/office/powerpoint/2012/main">
        <p15:guide id="1" orient="horz" pos="651" userDrawn="1">
          <p15:clr>
            <a:srgbClr val="FBAE40"/>
          </p15:clr>
        </p15:guide>
        <p15:guide id="2" pos="2381" userDrawn="1">
          <p15:clr>
            <a:srgbClr val="FBAE40"/>
          </p15:clr>
        </p15:guide>
        <p15:guide id="3" orient="horz" pos="2095" userDrawn="1">
          <p15:clr>
            <a:srgbClr val="FBAE40"/>
          </p15:clr>
        </p15:guide>
      </p15:sldGuideLst>
    </p:ext>
  </p:extLst>
</p:sldLayout>
</file>

<file path=ppt/slideLayouts/slideLayout14.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Section Divid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D4310C-6C0E-403D-979C-590C950236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026" y="-111610"/>
            <a:ext cx="7768701" cy="10980761"/>
          </a:xfrm>
          <a:prstGeom prst="rect">
            <a:avLst/>
          </a:prstGeom>
        </p:spPr>
      </p:pic>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6260"/>
            <a:ext cx="6520220" cy="2066590"/>
          </a:xfrm>
        </p:spPr>
        <p:txBody>
          <a:bodyPr lIns="0">
            <a:noAutofit/>
          </a:bodyPr>
          <a:lstStyle>
            <a:lvl1pPr>
              <a:defRPr sz="21586">
                <a:solidFill>
                  <a:schemeClr val="bg1"/>
                </a:solidFill>
                <a:latin typeface="+mn-lt"/>
              </a:defRPr>
            </a:lvl1pPr>
          </a:lstStyle>
          <a:p>
            <a:r>
              <a:rPr lang="en-US" dirty="0"/>
              <a:t>1</a:t>
            </a:r>
            <a:endParaRPr lang="en-GB" dirty="0"/>
          </a:p>
        </p:txBody>
      </p:sp>
      <p:pic>
        <p:nvPicPr>
          <p:cNvPr id="7" name="Picture 6">
            <a:extLst>
              <a:ext uri="{FF2B5EF4-FFF2-40B4-BE49-F238E27FC236}">
                <a16:creationId xmlns:a16="http://schemas.microsoft.com/office/drawing/2014/main" id="{B876EE7F-26C6-4496-897A-470D517795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0"/>
            <a:ext cx="1190500" cy="331169"/>
          </a:xfrm>
          <a:prstGeom prst="rect">
            <a:avLst/>
          </a:prstGeom>
        </p:spPr>
      </p:pic>
      <p:sp>
        <p:nvSpPr>
          <p:cNvPr id="8" name="Text Placeholder 7">
            <a:extLst>
              <a:ext uri="{FF2B5EF4-FFF2-40B4-BE49-F238E27FC236}">
                <a16:creationId xmlns:a16="http://schemas.microsoft.com/office/drawing/2014/main" id="{0F759BA3-F508-4B29-8120-BA533C8EA57A}"/>
              </a:ext>
            </a:extLst>
          </p:cNvPr>
          <p:cNvSpPr>
            <a:spLocks noGrp="1"/>
          </p:cNvSpPr>
          <p:nvPr>
            <p:ph type="body" sz="quarter" idx="10" hasCustomPrompt="1"/>
          </p:nvPr>
        </p:nvSpPr>
        <p:spPr>
          <a:xfrm>
            <a:off x="540000" y="3329146"/>
            <a:ext cx="7036249" cy="923540"/>
          </a:xfrm>
        </p:spPr>
        <p:txBody>
          <a:bodyPr lIns="0">
            <a:noAutofit/>
          </a:bodyPr>
          <a:lstStyle>
            <a:lvl1pPr marL="0" indent="0">
              <a:buNone/>
              <a:defRPr sz="4533">
                <a:solidFill>
                  <a:schemeClr val="bg1"/>
                </a:solidFill>
                <a:latin typeface="+mn-lt"/>
              </a:defRPr>
            </a:lvl1pPr>
          </a:lstStyle>
          <a:p>
            <a:pPr lvl="0"/>
            <a:r>
              <a:rPr lang="en-GB" dirty="0"/>
              <a:t>Section Title</a:t>
            </a:r>
          </a:p>
        </p:txBody>
      </p:sp>
    </p:spTree>
    <p:extLst>
      <p:ext uri="{BB962C8B-B14F-4D97-AF65-F5344CB8AC3E}">
        <p14:creationId xmlns:p14="http://schemas.microsoft.com/office/powerpoint/2010/main" val="2311762053"/>
      </p:ext>
    </p:extLst>
  </p:cSld>
  <p:clrMapOvr>
    <a:masterClrMapping/>
  </p:clrMapOvr>
  <p:extLst>
    <p:ext uri="{DCECCB84-F9BA-43D5-87BE-67443E8EF086}">
      <p15:sldGuideLst xmlns:p15="http://schemas.microsoft.com/office/powerpoint/2012/main">
        <p15:guide id="1" orient="horz" pos="651" userDrawn="1">
          <p15:clr>
            <a:srgbClr val="FBAE40"/>
          </p15:clr>
        </p15:guide>
        <p15:guide id="2" pos="2381" userDrawn="1">
          <p15:clr>
            <a:srgbClr val="FBAE40"/>
          </p15:clr>
        </p15:guide>
        <p15:guide id="3" orient="horz" pos="2095" userDrawn="1">
          <p15:clr>
            <a:srgbClr val="FBAE40"/>
          </p15:clr>
        </p15:guide>
      </p15:sldGuideLst>
    </p:ext>
  </p:extLst>
</p:sldLayout>
</file>

<file path=ppt/slideLayouts/slideLayout15.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7BC4C-1ABF-482C-A38D-0F754CDB5F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 y="0"/>
            <a:ext cx="7615229" cy="10769401"/>
          </a:xfrm>
          <a:prstGeom prst="rect">
            <a:avLst/>
          </a:prstGeom>
        </p:spPr>
      </p:pic>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6260"/>
            <a:ext cx="6520220" cy="2066590"/>
          </a:xfrm>
        </p:spPr>
        <p:txBody>
          <a:bodyPr lIns="0">
            <a:noAutofit/>
          </a:bodyPr>
          <a:lstStyle>
            <a:lvl1pPr>
              <a:defRPr sz="21586">
                <a:solidFill>
                  <a:schemeClr val="tx1"/>
                </a:solidFill>
                <a:latin typeface="+mn-lt"/>
              </a:defRPr>
            </a:lvl1pPr>
          </a:lstStyle>
          <a:p>
            <a:r>
              <a:rPr lang="en-US" dirty="0"/>
              <a:t>1</a:t>
            </a:r>
            <a:endParaRPr lang="en-GB" dirty="0"/>
          </a:p>
        </p:txBody>
      </p:sp>
      <p:pic>
        <p:nvPicPr>
          <p:cNvPr id="6" name="Picture 5">
            <a:extLst>
              <a:ext uri="{FF2B5EF4-FFF2-40B4-BE49-F238E27FC236}">
                <a16:creationId xmlns:a16="http://schemas.microsoft.com/office/drawing/2014/main" id="{659D1EBB-A005-4F5C-9C1E-C9DE9B881C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0"/>
            <a:ext cx="1190500" cy="332134"/>
          </a:xfrm>
          <a:prstGeom prst="rect">
            <a:avLst/>
          </a:prstGeom>
        </p:spPr>
      </p:pic>
      <p:sp>
        <p:nvSpPr>
          <p:cNvPr id="8" name="Text Placeholder 7">
            <a:extLst>
              <a:ext uri="{FF2B5EF4-FFF2-40B4-BE49-F238E27FC236}">
                <a16:creationId xmlns:a16="http://schemas.microsoft.com/office/drawing/2014/main" id="{FFDB698E-496D-44AB-AFEB-EEDF54C91C3C}"/>
              </a:ext>
            </a:extLst>
          </p:cNvPr>
          <p:cNvSpPr>
            <a:spLocks noGrp="1"/>
          </p:cNvSpPr>
          <p:nvPr>
            <p:ph type="body" sz="quarter" idx="10" hasCustomPrompt="1"/>
          </p:nvPr>
        </p:nvSpPr>
        <p:spPr>
          <a:xfrm>
            <a:off x="540000" y="3329146"/>
            <a:ext cx="7172242" cy="923540"/>
          </a:xfrm>
        </p:spPr>
        <p:txBody>
          <a:bodyPr lIns="0">
            <a:noAutofit/>
          </a:bodyPr>
          <a:lstStyle>
            <a:lvl1pPr marL="0" indent="0">
              <a:buNone/>
              <a:defRPr sz="4533">
                <a:solidFill>
                  <a:schemeClr val="bg1">
                    <a:lumMod val="65000"/>
                  </a:schemeClr>
                </a:solidFill>
                <a:latin typeface="+mn-lt"/>
              </a:defRPr>
            </a:lvl1pPr>
          </a:lstStyle>
          <a:p>
            <a:pPr lvl="0"/>
            <a:r>
              <a:rPr lang="en-GB" dirty="0"/>
              <a:t>Section Title</a:t>
            </a:r>
          </a:p>
        </p:txBody>
      </p:sp>
    </p:spTree>
    <p:extLst>
      <p:ext uri="{BB962C8B-B14F-4D97-AF65-F5344CB8AC3E}">
        <p14:creationId xmlns:p14="http://schemas.microsoft.com/office/powerpoint/2010/main" val="2688411446"/>
      </p:ext>
    </p:extLst>
  </p:cSld>
  <p:clrMapOvr>
    <a:masterClrMapping/>
  </p:clrMapOvr>
  <p:extLst>
    <p:ext uri="{DCECCB84-F9BA-43D5-87BE-67443E8EF086}">
      <p15:sldGuideLst xmlns:p15="http://schemas.microsoft.com/office/powerpoint/2012/main">
        <p15:guide id="1" orient="horz" pos="651" userDrawn="1">
          <p15:clr>
            <a:srgbClr val="FBAE40"/>
          </p15:clr>
        </p15:guide>
        <p15:guide id="2" pos="2381" userDrawn="1">
          <p15:clr>
            <a:srgbClr val="FBAE40"/>
          </p15:clr>
        </p15:guide>
        <p15:guide id="3" orient="horz" pos="2095" userDrawn="1">
          <p15:clr>
            <a:srgbClr val="FBAE40"/>
          </p15:clr>
        </p15:guide>
      </p15:sldGuideLst>
    </p:ext>
  </p:extLst>
</p:sldLayout>
</file>

<file path=ppt/slideLayouts/slideLayout1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6260"/>
            <a:ext cx="6520220" cy="2066590"/>
          </a:xfrm>
        </p:spPr>
        <p:txBody>
          <a:bodyPr lIns="0">
            <a:noAutofit/>
          </a:bodyPr>
          <a:lstStyle>
            <a:lvl1pPr>
              <a:defRPr sz="21586">
                <a:solidFill>
                  <a:schemeClr val="tx1"/>
                </a:solidFill>
                <a:latin typeface="+mn-lt"/>
              </a:defRPr>
            </a:lvl1pPr>
          </a:lstStyle>
          <a:p>
            <a:r>
              <a:rPr lang="en-US" dirty="0"/>
              <a:t>1</a:t>
            </a:r>
            <a:endParaRPr lang="en-GB" dirty="0"/>
          </a:p>
        </p:txBody>
      </p:sp>
      <p:sp>
        <p:nvSpPr>
          <p:cNvPr id="8" name="Text Placeholder 7">
            <a:extLst>
              <a:ext uri="{FF2B5EF4-FFF2-40B4-BE49-F238E27FC236}">
                <a16:creationId xmlns:a16="http://schemas.microsoft.com/office/drawing/2014/main" id="{3122945E-D1D6-4502-A51C-A5D22359CB35}"/>
              </a:ext>
            </a:extLst>
          </p:cNvPr>
          <p:cNvSpPr>
            <a:spLocks noGrp="1"/>
          </p:cNvSpPr>
          <p:nvPr>
            <p:ph type="body" sz="quarter" idx="10" hasCustomPrompt="1"/>
          </p:nvPr>
        </p:nvSpPr>
        <p:spPr>
          <a:xfrm>
            <a:off x="540000" y="3329146"/>
            <a:ext cx="7036249" cy="923540"/>
          </a:xfrm>
        </p:spPr>
        <p:txBody>
          <a:bodyPr lIns="0">
            <a:noAutofit/>
          </a:bodyPr>
          <a:lstStyle>
            <a:lvl1pPr marL="0" indent="0">
              <a:buNone/>
              <a:defRPr sz="4533">
                <a:solidFill>
                  <a:schemeClr val="bg1">
                    <a:lumMod val="65000"/>
                  </a:schemeClr>
                </a:solidFill>
                <a:latin typeface="+mn-lt"/>
              </a:defRPr>
            </a:lvl1pPr>
          </a:lstStyle>
          <a:p>
            <a:pPr lvl="0"/>
            <a:r>
              <a:rPr lang="en-GB" dirty="0"/>
              <a:t>Section Title</a:t>
            </a:r>
          </a:p>
        </p:txBody>
      </p:sp>
    </p:spTree>
    <p:extLst>
      <p:ext uri="{BB962C8B-B14F-4D97-AF65-F5344CB8AC3E}">
        <p14:creationId xmlns:p14="http://schemas.microsoft.com/office/powerpoint/2010/main" val="3132959624"/>
      </p:ext>
    </p:extLst>
  </p:cSld>
  <p:clrMapOvr>
    <a:masterClrMapping/>
  </p:clrMapOvr>
  <p:extLst>
    <p:ext uri="{DCECCB84-F9BA-43D5-87BE-67443E8EF086}">
      <p15:sldGuideLst xmlns:p15="http://schemas.microsoft.com/office/powerpoint/2012/main">
        <p15:guide id="1" orient="horz" pos="2095" userDrawn="1">
          <p15:clr>
            <a:srgbClr val="FBAE40"/>
          </p15:clr>
        </p15:guide>
        <p15:guide id="2" pos="2381" userDrawn="1">
          <p15:clr>
            <a:srgbClr val="FBAE40"/>
          </p15:clr>
        </p15:guide>
        <p15:guide id="3" orient="horz" pos="651" userDrawn="1">
          <p15:clr>
            <a:srgbClr val="FBAE40"/>
          </p15:clr>
        </p15:guide>
      </p15:sldGuideLst>
    </p:ext>
  </p:extLst>
</p:sldLayout>
</file>

<file path=ppt/slideLayouts/slideLayout17.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Section Divider Whit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6260"/>
            <a:ext cx="6520220" cy="2066590"/>
          </a:xfrm>
        </p:spPr>
        <p:txBody>
          <a:bodyPr lIns="0">
            <a:noAutofit/>
          </a:bodyPr>
          <a:lstStyle>
            <a:lvl1pPr>
              <a:defRPr sz="21586">
                <a:solidFill>
                  <a:schemeClr val="bg1"/>
                </a:solidFill>
                <a:latin typeface="+mn-lt"/>
              </a:defRPr>
            </a:lvl1pPr>
          </a:lstStyle>
          <a:p>
            <a:r>
              <a:rPr lang="en-US" dirty="0"/>
              <a:t>1</a:t>
            </a:r>
            <a:endParaRPr lang="en-GB" dirty="0"/>
          </a:p>
        </p:txBody>
      </p:sp>
      <p:sp>
        <p:nvSpPr>
          <p:cNvPr id="8" name="Text Placeholder 7">
            <a:extLst>
              <a:ext uri="{FF2B5EF4-FFF2-40B4-BE49-F238E27FC236}">
                <a16:creationId xmlns:a16="http://schemas.microsoft.com/office/drawing/2014/main" id="{3122945E-D1D6-4502-A51C-A5D22359CB35}"/>
              </a:ext>
            </a:extLst>
          </p:cNvPr>
          <p:cNvSpPr>
            <a:spLocks noGrp="1"/>
          </p:cNvSpPr>
          <p:nvPr>
            <p:ph type="body" sz="quarter" idx="10" hasCustomPrompt="1"/>
          </p:nvPr>
        </p:nvSpPr>
        <p:spPr>
          <a:xfrm>
            <a:off x="540000" y="3329146"/>
            <a:ext cx="7036249" cy="923540"/>
          </a:xfrm>
        </p:spPr>
        <p:txBody>
          <a:bodyPr lIns="0">
            <a:noAutofit/>
          </a:bodyPr>
          <a:lstStyle>
            <a:lvl1pPr marL="0" indent="0">
              <a:buNone/>
              <a:defRPr sz="4533">
                <a:solidFill>
                  <a:schemeClr val="bg1"/>
                </a:solidFill>
                <a:latin typeface="+mn-lt"/>
              </a:defRPr>
            </a:lvl1pPr>
          </a:lstStyle>
          <a:p>
            <a:pPr lvl="0"/>
            <a:r>
              <a:rPr lang="en-GB" dirty="0"/>
              <a:t>Section Title</a:t>
            </a:r>
          </a:p>
        </p:txBody>
      </p:sp>
      <p:pic>
        <p:nvPicPr>
          <p:cNvPr id="5" name="Picture 4">
            <a:extLst>
              <a:ext uri="{FF2B5EF4-FFF2-40B4-BE49-F238E27FC236}">
                <a16:creationId xmlns:a16="http://schemas.microsoft.com/office/drawing/2014/main" id="{8AEA573E-3A8F-488F-8723-AA8D848EFD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4252" y="572676"/>
            <a:ext cx="1190500" cy="331169"/>
          </a:xfrm>
          <a:prstGeom prst="rect">
            <a:avLst/>
          </a:prstGeom>
        </p:spPr>
      </p:pic>
    </p:spTree>
    <p:extLst>
      <p:ext uri="{BB962C8B-B14F-4D97-AF65-F5344CB8AC3E}">
        <p14:creationId xmlns:p14="http://schemas.microsoft.com/office/powerpoint/2010/main" val="411030722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095" userDrawn="1">
          <p15:clr>
            <a:srgbClr val="FBAE40"/>
          </p15:clr>
        </p15:guide>
        <p15:guide id="2" pos="2381" userDrawn="1">
          <p15:clr>
            <a:srgbClr val="FBAE40"/>
          </p15:clr>
        </p15:guide>
        <p15:guide id="3" orient="horz" pos="651" userDrawn="1">
          <p15:clr>
            <a:srgbClr val="FBAE40"/>
          </p15:clr>
        </p15:guide>
      </p15:sldGuideLst>
    </p:ext>
  </p:extLst>
</p:sldLayout>
</file>

<file path=ppt/slideLayouts/slideLayout18.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Section Divider Charcoal">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385022-4335-4319-A74B-3FE1F7A1A2B8}"/>
              </a:ext>
            </a:extLst>
          </p:cNvPr>
          <p:cNvSpPr/>
          <p:nvPr userDrawn="1"/>
        </p:nvSpPr>
        <p:spPr>
          <a:xfrm>
            <a:off x="5769769" y="447675"/>
            <a:ext cx="1507331" cy="4881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1766"/>
            <a:ext cx="6520220" cy="2110948"/>
          </a:xfrm>
        </p:spPr>
        <p:txBody>
          <a:bodyPr lIns="0">
            <a:noAutofit/>
          </a:bodyPr>
          <a:lstStyle>
            <a:lvl1pPr>
              <a:defRPr sz="21586">
                <a:solidFill>
                  <a:schemeClr val="tx1"/>
                </a:solidFill>
                <a:latin typeface="+mn-lt"/>
              </a:defRPr>
            </a:lvl1pPr>
          </a:lstStyle>
          <a:p>
            <a:r>
              <a:rPr lang="en-US" dirty="0"/>
              <a:t>1</a:t>
            </a:r>
            <a:endParaRPr lang="en-GB" dirty="0"/>
          </a:p>
        </p:txBody>
      </p:sp>
      <p:sp>
        <p:nvSpPr>
          <p:cNvPr id="8" name="Text Placeholder 7">
            <a:extLst>
              <a:ext uri="{FF2B5EF4-FFF2-40B4-BE49-F238E27FC236}">
                <a16:creationId xmlns:a16="http://schemas.microsoft.com/office/drawing/2014/main" id="{FFDB698E-496D-44AB-AFEB-EEDF54C91C3C}"/>
              </a:ext>
            </a:extLst>
          </p:cNvPr>
          <p:cNvSpPr>
            <a:spLocks noGrp="1"/>
          </p:cNvSpPr>
          <p:nvPr>
            <p:ph type="body" sz="quarter" idx="10" hasCustomPrompt="1"/>
          </p:nvPr>
        </p:nvSpPr>
        <p:spPr>
          <a:xfrm>
            <a:off x="540000" y="3337370"/>
            <a:ext cx="7172242" cy="923540"/>
          </a:xfrm>
        </p:spPr>
        <p:txBody>
          <a:bodyPr lIns="0">
            <a:noAutofit/>
          </a:bodyPr>
          <a:lstStyle>
            <a:lvl1pPr marL="0" indent="0">
              <a:buNone/>
              <a:defRPr sz="4533">
                <a:solidFill>
                  <a:schemeClr val="tx1"/>
                </a:solidFill>
                <a:latin typeface="+mn-lt"/>
              </a:defRPr>
            </a:lvl1pPr>
          </a:lstStyle>
          <a:p>
            <a:pPr lvl="0"/>
            <a:r>
              <a:rPr lang="en-GB" dirty="0"/>
              <a:t>Section Title</a:t>
            </a:r>
          </a:p>
        </p:txBody>
      </p:sp>
      <p:pic>
        <p:nvPicPr>
          <p:cNvPr id="7" name="Picture 6">
            <a:extLst>
              <a:ext uri="{FF2B5EF4-FFF2-40B4-BE49-F238E27FC236}">
                <a16:creationId xmlns:a16="http://schemas.microsoft.com/office/drawing/2014/main" id="{26227E59-F687-4DA2-A72F-3E118125B8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8491" y="547151"/>
            <a:ext cx="1080000" cy="300432"/>
          </a:xfrm>
          <a:prstGeom prst="rect">
            <a:avLst/>
          </a:prstGeom>
        </p:spPr>
      </p:pic>
    </p:spTree>
    <p:extLst>
      <p:ext uri="{BB962C8B-B14F-4D97-AF65-F5344CB8AC3E}">
        <p14:creationId xmlns:p14="http://schemas.microsoft.com/office/powerpoint/2010/main" val="15713220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095" userDrawn="1">
          <p15:clr>
            <a:srgbClr val="FBAE40"/>
          </p15:clr>
        </p15:guide>
        <p15:guide id="2" pos="2381" userDrawn="1">
          <p15:clr>
            <a:srgbClr val="FBAE40"/>
          </p15:clr>
        </p15:guide>
        <p15:guide id="3" orient="horz" pos="651" userDrawn="1">
          <p15:clr>
            <a:srgbClr val="FBAE40"/>
          </p15:clr>
        </p15:guide>
      </p15:sldGuideLst>
    </p:ext>
  </p:extLst>
</p:sldLayout>
</file>

<file path=ppt/slideLayouts/slideLayout19.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Section Divider Blu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27B3A8-34E3-48CB-8997-75ADC894C701}"/>
              </a:ext>
            </a:extLst>
          </p:cNvPr>
          <p:cNvSpPr/>
          <p:nvPr userDrawn="1"/>
        </p:nvSpPr>
        <p:spPr>
          <a:xfrm>
            <a:off x="5746750" y="419100"/>
            <a:ext cx="1466850" cy="673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1766"/>
            <a:ext cx="6520220" cy="2110948"/>
          </a:xfrm>
        </p:spPr>
        <p:txBody>
          <a:bodyPr lIns="0">
            <a:noAutofit/>
          </a:bodyPr>
          <a:lstStyle>
            <a:lvl1pPr>
              <a:defRPr sz="21586">
                <a:solidFill>
                  <a:schemeClr val="tx1"/>
                </a:solidFill>
                <a:latin typeface="+mn-lt"/>
              </a:defRPr>
            </a:lvl1pPr>
          </a:lstStyle>
          <a:p>
            <a:r>
              <a:rPr lang="en-US" dirty="0"/>
              <a:t>1</a:t>
            </a:r>
            <a:endParaRPr lang="en-GB" dirty="0"/>
          </a:p>
        </p:txBody>
      </p:sp>
      <p:sp>
        <p:nvSpPr>
          <p:cNvPr id="8" name="Text Placeholder 7">
            <a:extLst>
              <a:ext uri="{FF2B5EF4-FFF2-40B4-BE49-F238E27FC236}">
                <a16:creationId xmlns:a16="http://schemas.microsoft.com/office/drawing/2014/main" id="{FFDB698E-496D-44AB-AFEB-EEDF54C91C3C}"/>
              </a:ext>
            </a:extLst>
          </p:cNvPr>
          <p:cNvSpPr>
            <a:spLocks noGrp="1"/>
          </p:cNvSpPr>
          <p:nvPr>
            <p:ph type="body" sz="quarter" idx="10" hasCustomPrompt="1"/>
          </p:nvPr>
        </p:nvSpPr>
        <p:spPr>
          <a:xfrm>
            <a:off x="540000" y="3337370"/>
            <a:ext cx="7172242" cy="923540"/>
          </a:xfrm>
        </p:spPr>
        <p:txBody>
          <a:bodyPr lIns="0">
            <a:noAutofit/>
          </a:bodyPr>
          <a:lstStyle>
            <a:lvl1pPr marL="0" indent="0">
              <a:buNone/>
              <a:defRPr sz="4533">
                <a:solidFill>
                  <a:schemeClr val="tx1"/>
                </a:solidFill>
                <a:latin typeface="+mn-lt"/>
              </a:defRPr>
            </a:lvl1pPr>
          </a:lstStyle>
          <a:p>
            <a:pPr lvl="0"/>
            <a:r>
              <a:rPr lang="en-GB" dirty="0"/>
              <a:t>Section Title</a:t>
            </a:r>
          </a:p>
        </p:txBody>
      </p:sp>
      <p:pic>
        <p:nvPicPr>
          <p:cNvPr id="4" name="Picture 3">
            <a:extLst>
              <a:ext uri="{FF2B5EF4-FFF2-40B4-BE49-F238E27FC236}">
                <a16:creationId xmlns:a16="http://schemas.microsoft.com/office/drawing/2014/main" id="{95C33DE6-2D57-45B8-BA00-3FBE6AF792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36755"/>
            <a:ext cx="1080000" cy="301305"/>
          </a:xfrm>
          <a:prstGeom prst="rect">
            <a:avLst/>
          </a:prstGeom>
        </p:spPr>
      </p:pic>
    </p:spTree>
    <p:extLst>
      <p:ext uri="{BB962C8B-B14F-4D97-AF65-F5344CB8AC3E}">
        <p14:creationId xmlns:p14="http://schemas.microsoft.com/office/powerpoint/2010/main" val="4081969125"/>
      </p:ext>
    </p:extLst>
  </p:cSld>
  <p:clrMapOvr>
    <a:masterClrMapping/>
  </p:clrMapOvr>
  <p:extLst>
    <p:ext uri="{DCECCB84-F9BA-43D5-87BE-67443E8EF086}">
      <p15:sldGuideLst xmlns:p15="http://schemas.microsoft.com/office/powerpoint/2012/main">
        <p15:guide id="1" orient="horz" pos="2095" userDrawn="1">
          <p15:clr>
            <a:srgbClr val="FBAE40"/>
          </p15:clr>
        </p15:guide>
        <p15:guide id="2" pos="2381" userDrawn="1">
          <p15:clr>
            <a:srgbClr val="FBAE40"/>
          </p15:clr>
        </p15:guide>
        <p15:guide id="3" orient="horz" pos="651" userDrawn="1">
          <p15:clr>
            <a:srgbClr val="FBAE40"/>
          </p15:clr>
        </p15:guide>
      </p15:sldGuideLst>
    </p:ext>
  </p:extLst>
</p:sldLayout>
</file>

<file path=ppt/slideLayouts/slideLayout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1_Hits and Tip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ACE44A-AF12-4DF7-BB01-6629C61DBBEC}"/>
              </a:ext>
            </a:extLst>
          </p:cNvPr>
          <p:cNvSpPr txBox="1"/>
          <p:nvPr userDrawn="1"/>
        </p:nvSpPr>
        <p:spPr>
          <a:xfrm>
            <a:off x="545976" y="657958"/>
            <a:ext cx="5823750" cy="417807"/>
          </a:xfrm>
          <a:prstGeom prst="rect">
            <a:avLst/>
          </a:prstGeom>
          <a:noFill/>
        </p:spPr>
        <p:txBody>
          <a:bodyPr wrap="square" rtlCol="0">
            <a:spAutoFit/>
          </a:bodyPr>
          <a:lstStyle/>
          <a:p>
            <a:r>
              <a:rPr lang="en-GB" sz="2115" dirty="0"/>
              <a:t>Hints and Tips</a:t>
            </a:r>
          </a:p>
        </p:txBody>
      </p:sp>
      <p:sp>
        <p:nvSpPr>
          <p:cNvPr id="8" name="Content Placeholder 2">
            <a:extLst>
              <a:ext uri="{FF2B5EF4-FFF2-40B4-BE49-F238E27FC236}">
                <a16:creationId xmlns:a16="http://schemas.microsoft.com/office/drawing/2014/main" id="{76300703-9F46-4987-8975-A9A645DFA4AE}"/>
              </a:ext>
            </a:extLst>
          </p:cNvPr>
          <p:cNvSpPr txBox="1">
            <a:spLocks/>
          </p:cNvSpPr>
          <p:nvPr userDrawn="1"/>
        </p:nvSpPr>
        <p:spPr>
          <a:xfrm>
            <a:off x="569136" y="1075765"/>
            <a:ext cx="5572358" cy="8347634"/>
          </a:xfrm>
          <a:prstGeom prst="rect">
            <a:avLst/>
          </a:prstGeom>
        </p:spPr>
        <p:txBody>
          <a:bodyPr/>
          <a:lstStyle>
            <a:lvl1pPr marL="0" indent="0" algn="l" defTabSz="1425495" rtl="0" eaLnBrk="1" latinLnBrk="0" hangingPunct="1">
              <a:lnSpc>
                <a:spcPct val="90000"/>
              </a:lnSpc>
              <a:spcBef>
                <a:spcPts val="1559"/>
              </a:spcBef>
              <a:buFont typeface="Arial" panose="020B0604020202020204" pitchFamily="34" charset="0"/>
              <a:buNone/>
              <a:defRPr sz="14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3pPr>
            <a:lvl4pPr marL="361950" indent="-180975"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207366" indent="-356374" algn="l" defTabSz="1425495" rtl="0" eaLnBrk="1" latinLnBrk="0" hangingPunct="1">
              <a:lnSpc>
                <a:spcPct val="90000"/>
              </a:lnSpc>
              <a:spcBef>
                <a:spcPts val="779"/>
              </a:spcBef>
              <a:buFont typeface="Arial" panose="020B0604020202020204" pitchFamily="34" charset="0"/>
              <a:buChar char="•"/>
              <a:defRPr sz="1000" kern="1200">
                <a:solidFill>
                  <a:schemeClr val="bg2"/>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a:lstStyle>
          <a:p>
            <a:r>
              <a:rPr lang="en-GB" sz="1200" dirty="0"/>
              <a:t>Section titles</a:t>
            </a:r>
          </a:p>
          <a:p>
            <a:pPr lvl="1"/>
            <a:r>
              <a:rPr lang="en-GB" sz="1200" dirty="0"/>
              <a:t>At the top right of each slide you will find a coloured box. In this box, you can insert the section number and title. </a:t>
            </a:r>
          </a:p>
          <a:p>
            <a:pPr lvl="1"/>
            <a:r>
              <a:rPr lang="en-GB" sz="1200" dirty="0"/>
              <a:t>To achieve the correct spacing before the title, insert a tab after typing the section number.</a:t>
            </a:r>
          </a:p>
          <a:p>
            <a:pPr lvl="1"/>
            <a:endParaRPr lang="en-GB" sz="1200" dirty="0"/>
          </a:p>
          <a:p>
            <a:pPr lvl="1"/>
            <a:r>
              <a:rPr lang="en-GB" sz="1200" dirty="0"/>
              <a:t>You can change also change the fill colour of the section title box. To do this, just click on the box and choose a colour from the Shape Fill menu.</a:t>
            </a:r>
          </a:p>
          <a:p>
            <a:pPr lvl="1"/>
            <a:endParaRPr lang="en-GB" sz="1200" dirty="0"/>
          </a:p>
          <a:p>
            <a:pPr lvl="1"/>
            <a:r>
              <a:rPr lang="en-GB" sz="1200" dirty="0"/>
              <a:t>Please remember to use the same colour throughout an entire section, which is the same colour as the divider for that section. If you are not using dividers please choose from the core colour pallet.</a:t>
            </a:r>
          </a:p>
          <a:p>
            <a:pPr lvl="1"/>
            <a:endParaRPr lang="en-GB" sz="1200" dirty="0"/>
          </a:p>
          <a:p>
            <a:pPr lvl="1"/>
            <a:endParaRPr lang="en-GB" sz="1200" dirty="0"/>
          </a:p>
          <a:p>
            <a:pPr lvl="0"/>
            <a:r>
              <a:rPr lang="en-GB" sz="1600" dirty="0"/>
              <a:t>Section Slides</a:t>
            </a:r>
          </a:p>
          <a:p>
            <a:pPr lvl="1"/>
            <a:r>
              <a:rPr lang="en-GB" sz="1200" dirty="0"/>
              <a:t>There are section divider slides in the layout options. Please make sure to use a Section slide with the same colour as it’s corresponding section.  You will not always need section divider slides</a:t>
            </a:r>
          </a:p>
          <a:p>
            <a:pPr lvl="1"/>
            <a:endParaRPr lang="en-GB" sz="1200" dirty="0"/>
          </a:p>
          <a:p>
            <a:pPr lvl="0"/>
            <a:r>
              <a:rPr lang="en-GB" sz="1600" dirty="0"/>
              <a:t>Colour</a:t>
            </a:r>
          </a:p>
          <a:p>
            <a:pPr lvl="1"/>
            <a:r>
              <a:rPr lang="en-GB" sz="1200" dirty="0"/>
              <a:t>Always select a colour from the supplied colours, the top row represents the correct colours and are automatically used in charts and diagrams</a:t>
            </a:r>
          </a:p>
          <a:p>
            <a:pPr lvl="1"/>
            <a:endParaRPr lang="en-GB" sz="1200" dirty="0"/>
          </a:p>
          <a:p>
            <a:pPr lvl="1"/>
            <a:endParaRPr lang="en-GB" sz="1200" dirty="0"/>
          </a:p>
          <a:p>
            <a:pPr lvl="1"/>
            <a:endParaRPr lang="en-GB" sz="1200" dirty="0"/>
          </a:p>
          <a:p>
            <a:pPr lvl="1"/>
            <a:endParaRPr lang="en-GB" sz="1200" dirty="0"/>
          </a:p>
          <a:p>
            <a:pPr lvl="1"/>
            <a:endParaRPr lang="en-GB" sz="1200" dirty="0"/>
          </a:p>
          <a:p>
            <a:pPr lvl="1"/>
            <a:endParaRPr lang="en-GB" sz="1200" dirty="0"/>
          </a:p>
          <a:p>
            <a:pPr lvl="1"/>
            <a:endParaRPr lang="en-GB" sz="1200" dirty="0"/>
          </a:p>
          <a:p>
            <a:pPr lvl="1"/>
            <a:r>
              <a:rPr lang="en-GB" sz="1200" dirty="0"/>
              <a:t>The Standard Colours row is supplied by office and does not follow brand guidelines.  Please do not use these colours in your documents</a:t>
            </a:r>
          </a:p>
          <a:p>
            <a:pPr lvl="1"/>
            <a:endParaRPr lang="en-GB" sz="1200" dirty="0"/>
          </a:p>
        </p:txBody>
      </p:sp>
      <p:pic>
        <p:nvPicPr>
          <p:cNvPr id="9" name="Picture 8">
            <a:extLst>
              <a:ext uri="{FF2B5EF4-FFF2-40B4-BE49-F238E27FC236}">
                <a16:creationId xmlns:a16="http://schemas.microsoft.com/office/drawing/2014/main" id="{1EA9714B-1FED-4A72-BFE1-C12AF31822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9229" y="3642603"/>
            <a:ext cx="1610053" cy="247515"/>
          </a:xfrm>
          <a:prstGeom prst="rect">
            <a:avLst/>
          </a:prstGeom>
          <a:ln w="6350">
            <a:solidFill>
              <a:schemeClr val="tx1"/>
            </a:solidFill>
          </a:ln>
        </p:spPr>
      </p:pic>
      <p:pic>
        <p:nvPicPr>
          <p:cNvPr id="2" name="Picture 1">
            <a:extLst>
              <a:ext uri="{FF2B5EF4-FFF2-40B4-BE49-F238E27FC236}">
                <a16:creationId xmlns:a16="http://schemas.microsoft.com/office/drawing/2014/main" id="{BDCFC8DF-CBDE-4649-A221-F1D8B42286A2}"/>
              </a:ext>
            </a:extLst>
          </p:cNvPr>
          <p:cNvPicPr>
            <a:picLocks noChangeAspect="1"/>
          </p:cNvPicPr>
          <p:nvPr userDrawn="1"/>
        </p:nvPicPr>
        <p:blipFill>
          <a:blip r:embed="rId3"/>
          <a:stretch>
            <a:fillRect/>
          </a:stretch>
        </p:blipFill>
        <p:spPr>
          <a:xfrm>
            <a:off x="6369726" y="4161217"/>
            <a:ext cx="796266" cy="5456153"/>
          </a:xfrm>
          <a:prstGeom prst="rect">
            <a:avLst/>
          </a:prstGeom>
        </p:spPr>
      </p:pic>
      <p:pic>
        <p:nvPicPr>
          <p:cNvPr id="5" name="Picture 4">
            <a:extLst>
              <a:ext uri="{FF2B5EF4-FFF2-40B4-BE49-F238E27FC236}">
                <a16:creationId xmlns:a16="http://schemas.microsoft.com/office/drawing/2014/main" id="{51B6E75A-9103-4A35-A2CE-AE53D0940122}"/>
              </a:ext>
            </a:extLst>
          </p:cNvPr>
          <p:cNvPicPr>
            <a:picLocks noChangeAspect="1"/>
          </p:cNvPicPr>
          <p:nvPr userDrawn="1"/>
        </p:nvPicPr>
        <p:blipFill rotWithShape="1">
          <a:blip r:embed="rId4"/>
          <a:srcRect l="78702" t="34049" r="14070" b="52634"/>
          <a:stretch/>
        </p:blipFill>
        <p:spPr>
          <a:xfrm>
            <a:off x="669229" y="6139578"/>
            <a:ext cx="1352548" cy="1579643"/>
          </a:xfrm>
          <a:prstGeom prst="rect">
            <a:avLst/>
          </a:prstGeom>
        </p:spPr>
      </p:pic>
      <p:sp>
        <p:nvSpPr>
          <p:cNvPr id="6" name="Rectangle 5">
            <a:extLst>
              <a:ext uri="{FF2B5EF4-FFF2-40B4-BE49-F238E27FC236}">
                <a16:creationId xmlns:a16="http://schemas.microsoft.com/office/drawing/2014/main" id="{11672714-F7DA-4690-99A4-41D6D154BE3C}"/>
              </a:ext>
            </a:extLst>
          </p:cNvPr>
          <p:cNvSpPr/>
          <p:nvPr userDrawn="1"/>
        </p:nvSpPr>
        <p:spPr>
          <a:xfrm>
            <a:off x="777240" y="6305074"/>
            <a:ext cx="1089660" cy="178076"/>
          </a:xfrm>
          <a:prstGeom prst="rect">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60B9D5A-73B6-40F8-AABB-AA423F0DD706}"/>
              </a:ext>
            </a:extLst>
          </p:cNvPr>
          <p:cNvSpPr txBox="1"/>
          <p:nvPr userDrawn="1"/>
        </p:nvSpPr>
        <p:spPr>
          <a:xfrm>
            <a:off x="2700338" y="6456956"/>
            <a:ext cx="1281112" cy="1323439"/>
          </a:xfrm>
          <a:prstGeom prst="rect">
            <a:avLst/>
          </a:prstGeom>
          <a:noFill/>
        </p:spPr>
        <p:txBody>
          <a:bodyPr wrap="square" rtlCol="0">
            <a:spAutoFit/>
          </a:bodyPr>
          <a:lstStyle/>
          <a:p>
            <a:r>
              <a:rPr lang="en-GB" sz="8000" dirty="0">
                <a:solidFill>
                  <a:schemeClr val="accent1"/>
                </a:solidFill>
                <a:sym typeface="Wingdings 2" panose="05020102010507070707" pitchFamily="18" charset="2"/>
              </a:rPr>
              <a:t></a:t>
            </a:r>
            <a:endParaRPr lang="en-GB" sz="8000" dirty="0">
              <a:solidFill>
                <a:schemeClr val="accent1"/>
              </a:solidFill>
            </a:endParaRPr>
          </a:p>
        </p:txBody>
      </p:sp>
      <p:pic>
        <p:nvPicPr>
          <p:cNvPr id="17" name="Picture 16">
            <a:extLst>
              <a:ext uri="{FF2B5EF4-FFF2-40B4-BE49-F238E27FC236}">
                <a16:creationId xmlns:a16="http://schemas.microsoft.com/office/drawing/2014/main" id="{EC9AF751-081C-4724-B03E-C7DB73ED7090}"/>
              </a:ext>
            </a:extLst>
          </p:cNvPr>
          <p:cNvPicPr>
            <a:picLocks noChangeAspect="1"/>
          </p:cNvPicPr>
          <p:nvPr userDrawn="1"/>
        </p:nvPicPr>
        <p:blipFill rotWithShape="1">
          <a:blip r:embed="rId4"/>
          <a:srcRect l="78702" t="34049" r="14070" b="52634"/>
          <a:stretch/>
        </p:blipFill>
        <p:spPr>
          <a:xfrm>
            <a:off x="669229" y="8448800"/>
            <a:ext cx="1352548" cy="1579643"/>
          </a:xfrm>
          <a:prstGeom prst="rect">
            <a:avLst/>
          </a:prstGeom>
        </p:spPr>
      </p:pic>
      <p:sp>
        <p:nvSpPr>
          <p:cNvPr id="18" name="Rectangle 17">
            <a:extLst>
              <a:ext uri="{FF2B5EF4-FFF2-40B4-BE49-F238E27FC236}">
                <a16:creationId xmlns:a16="http://schemas.microsoft.com/office/drawing/2014/main" id="{33963753-2DA5-45CC-8048-E2E15E4098ED}"/>
              </a:ext>
            </a:extLst>
          </p:cNvPr>
          <p:cNvSpPr/>
          <p:nvPr userDrawn="1"/>
        </p:nvSpPr>
        <p:spPr>
          <a:xfrm>
            <a:off x="777240" y="9153525"/>
            <a:ext cx="1089660" cy="260794"/>
          </a:xfrm>
          <a:prstGeom prst="rect">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9E465DC-981A-426B-A512-EE0FAC062830}"/>
              </a:ext>
            </a:extLst>
          </p:cNvPr>
          <p:cNvSpPr txBox="1"/>
          <p:nvPr userDrawn="1"/>
        </p:nvSpPr>
        <p:spPr>
          <a:xfrm>
            <a:off x="2624138" y="8705004"/>
            <a:ext cx="1281112" cy="1323439"/>
          </a:xfrm>
          <a:prstGeom prst="rect">
            <a:avLst/>
          </a:prstGeom>
          <a:noFill/>
        </p:spPr>
        <p:txBody>
          <a:bodyPr wrap="square" rtlCol="0">
            <a:spAutoFit/>
          </a:bodyPr>
          <a:lstStyle/>
          <a:p>
            <a:r>
              <a:rPr lang="en-GB" sz="8000" dirty="0">
                <a:solidFill>
                  <a:schemeClr val="bg2"/>
                </a:solidFill>
                <a:sym typeface="Wingdings 2" panose="05020102010507070707" pitchFamily="18" charset="2"/>
              </a:rPr>
              <a:t></a:t>
            </a:r>
            <a:endParaRPr lang="en-GB" sz="8000" dirty="0">
              <a:solidFill>
                <a:schemeClr val="bg2"/>
              </a:solidFill>
            </a:endParaRPr>
          </a:p>
        </p:txBody>
      </p:sp>
    </p:spTree>
    <p:extLst>
      <p:ext uri="{BB962C8B-B14F-4D97-AF65-F5344CB8AC3E}">
        <p14:creationId xmlns:p14="http://schemas.microsoft.com/office/powerpoint/2010/main" val="3762194153"/>
      </p:ext>
    </p:extLst>
  </p:cSld>
  <p:clrMapOvr>
    <a:masterClrMapping/>
  </p:clrMapOvr>
</p:sldLayout>
</file>

<file path=ppt/slideLayouts/slideLayout20.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Section Divider Mint">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18C4A5-4036-4A1D-AD3A-1649985E90D3}"/>
              </a:ext>
            </a:extLst>
          </p:cNvPr>
          <p:cNvSpPr/>
          <p:nvPr userDrawn="1"/>
        </p:nvSpPr>
        <p:spPr>
          <a:xfrm>
            <a:off x="5781675" y="352425"/>
            <a:ext cx="1552575" cy="800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1766"/>
            <a:ext cx="6520220" cy="2110948"/>
          </a:xfrm>
        </p:spPr>
        <p:txBody>
          <a:bodyPr lIns="0">
            <a:noAutofit/>
          </a:bodyPr>
          <a:lstStyle>
            <a:lvl1pPr>
              <a:defRPr sz="21586">
                <a:solidFill>
                  <a:schemeClr val="tx1"/>
                </a:solidFill>
                <a:latin typeface="+mn-lt"/>
              </a:defRPr>
            </a:lvl1pPr>
          </a:lstStyle>
          <a:p>
            <a:r>
              <a:rPr lang="en-US" dirty="0"/>
              <a:t>1</a:t>
            </a:r>
            <a:endParaRPr lang="en-GB" dirty="0"/>
          </a:p>
        </p:txBody>
      </p:sp>
      <p:sp>
        <p:nvSpPr>
          <p:cNvPr id="8" name="Text Placeholder 7">
            <a:extLst>
              <a:ext uri="{FF2B5EF4-FFF2-40B4-BE49-F238E27FC236}">
                <a16:creationId xmlns:a16="http://schemas.microsoft.com/office/drawing/2014/main" id="{FFDB698E-496D-44AB-AFEB-EEDF54C91C3C}"/>
              </a:ext>
            </a:extLst>
          </p:cNvPr>
          <p:cNvSpPr>
            <a:spLocks noGrp="1"/>
          </p:cNvSpPr>
          <p:nvPr>
            <p:ph type="body" sz="quarter" idx="10" hasCustomPrompt="1"/>
          </p:nvPr>
        </p:nvSpPr>
        <p:spPr>
          <a:xfrm>
            <a:off x="540000" y="3337370"/>
            <a:ext cx="7172242" cy="923540"/>
          </a:xfrm>
        </p:spPr>
        <p:txBody>
          <a:bodyPr lIns="0">
            <a:noAutofit/>
          </a:bodyPr>
          <a:lstStyle>
            <a:lvl1pPr marL="0" indent="0">
              <a:buNone/>
              <a:defRPr sz="4533">
                <a:solidFill>
                  <a:schemeClr val="tx1"/>
                </a:solidFill>
                <a:latin typeface="+mn-lt"/>
              </a:defRPr>
            </a:lvl1pPr>
          </a:lstStyle>
          <a:p>
            <a:pPr lvl="0"/>
            <a:r>
              <a:rPr lang="en-GB" dirty="0"/>
              <a:t>Section Title</a:t>
            </a:r>
          </a:p>
        </p:txBody>
      </p:sp>
      <p:pic>
        <p:nvPicPr>
          <p:cNvPr id="4" name="Picture 3">
            <a:extLst>
              <a:ext uri="{FF2B5EF4-FFF2-40B4-BE49-F238E27FC236}">
                <a16:creationId xmlns:a16="http://schemas.microsoft.com/office/drawing/2014/main" id="{95C33DE6-2D57-45B8-BA00-3FBE6AF792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Tree>
    <p:extLst>
      <p:ext uri="{BB962C8B-B14F-4D97-AF65-F5344CB8AC3E}">
        <p14:creationId xmlns:p14="http://schemas.microsoft.com/office/powerpoint/2010/main" val="3984423130"/>
      </p:ext>
    </p:extLst>
  </p:cSld>
  <p:clrMapOvr>
    <a:masterClrMapping/>
  </p:clrMapOvr>
  <p:extLst>
    <p:ext uri="{DCECCB84-F9BA-43D5-87BE-67443E8EF086}">
      <p15:sldGuideLst xmlns:p15="http://schemas.microsoft.com/office/powerpoint/2012/main">
        <p15:guide id="1" orient="horz" pos="2095" userDrawn="1">
          <p15:clr>
            <a:srgbClr val="FBAE40"/>
          </p15:clr>
        </p15:guide>
        <p15:guide id="2" pos="2381" userDrawn="1">
          <p15:clr>
            <a:srgbClr val="FBAE40"/>
          </p15:clr>
        </p15:guide>
        <p15:guide id="3" orient="horz" pos="651" userDrawn="1">
          <p15:clr>
            <a:srgbClr val="FBAE40"/>
          </p15:clr>
        </p15:guide>
      </p15:sldGuideLst>
    </p:ext>
  </p:extLst>
</p:sldLayout>
</file>

<file path=ppt/slideLayouts/slideLayout21.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Section Divider Violet">
    <p:bg>
      <p:bgPr>
        <a:solidFill>
          <a:schemeClr val="accent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950CA2-2451-4CB9-9C0B-EE913D62A887}"/>
              </a:ext>
            </a:extLst>
          </p:cNvPr>
          <p:cNvSpPr/>
          <p:nvPr userDrawn="1"/>
        </p:nvSpPr>
        <p:spPr>
          <a:xfrm>
            <a:off x="5676900" y="428625"/>
            <a:ext cx="1562100" cy="6131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1766"/>
            <a:ext cx="6520220" cy="2110948"/>
          </a:xfrm>
        </p:spPr>
        <p:txBody>
          <a:bodyPr lIns="0">
            <a:noAutofit/>
          </a:bodyPr>
          <a:lstStyle>
            <a:lvl1pPr>
              <a:defRPr sz="21586">
                <a:solidFill>
                  <a:schemeClr val="tx1"/>
                </a:solidFill>
                <a:latin typeface="+mn-lt"/>
              </a:defRPr>
            </a:lvl1pPr>
          </a:lstStyle>
          <a:p>
            <a:r>
              <a:rPr lang="en-US" dirty="0"/>
              <a:t>1</a:t>
            </a:r>
            <a:endParaRPr lang="en-GB" dirty="0"/>
          </a:p>
        </p:txBody>
      </p:sp>
      <p:sp>
        <p:nvSpPr>
          <p:cNvPr id="8" name="Text Placeholder 7">
            <a:extLst>
              <a:ext uri="{FF2B5EF4-FFF2-40B4-BE49-F238E27FC236}">
                <a16:creationId xmlns:a16="http://schemas.microsoft.com/office/drawing/2014/main" id="{FFDB698E-496D-44AB-AFEB-EEDF54C91C3C}"/>
              </a:ext>
            </a:extLst>
          </p:cNvPr>
          <p:cNvSpPr>
            <a:spLocks noGrp="1"/>
          </p:cNvSpPr>
          <p:nvPr>
            <p:ph type="body" sz="quarter" idx="10" hasCustomPrompt="1"/>
          </p:nvPr>
        </p:nvSpPr>
        <p:spPr>
          <a:xfrm>
            <a:off x="540000" y="3337370"/>
            <a:ext cx="7172242" cy="923540"/>
          </a:xfrm>
        </p:spPr>
        <p:txBody>
          <a:bodyPr lIns="0">
            <a:noAutofit/>
          </a:bodyPr>
          <a:lstStyle>
            <a:lvl1pPr marL="0" indent="0">
              <a:buNone/>
              <a:defRPr sz="4533">
                <a:solidFill>
                  <a:schemeClr val="tx1"/>
                </a:solidFill>
                <a:latin typeface="+mn-lt"/>
              </a:defRPr>
            </a:lvl1pPr>
          </a:lstStyle>
          <a:p>
            <a:pPr lvl="0"/>
            <a:r>
              <a:rPr lang="en-GB" dirty="0"/>
              <a:t>Section Title</a:t>
            </a:r>
          </a:p>
        </p:txBody>
      </p:sp>
      <p:pic>
        <p:nvPicPr>
          <p:cNvPr id="4" name="Picture 3">
            <a:extLst>
              <a:ext uri="{FF2B5EF4-FFF2-40B4-BE49-F238E27FC236}">
                <a16:creationId xmlns:a16="http://schemas.microsoft.com/office/drawing/2014/main" id="{95C33DE6-2D57-45B8-BA00-3FBE6AF792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Tree>
    <p:extLst>
      <p:ext uri="{BB962C8B-B14F-4D97-AF65-F5344CB8AC3E}">
        <p14:creationId xmlns:p14="http://schemas.microsoft.com/office/powerpoint/2010/main" val="2208305409"/>
      </p:ext>
    </p:extLst>
  </p:cSld>
  <p:clrMapOvr>
    <a:masterClrMapping/>
  </p:clrMapOvr>
  <p:extLst>
    <p:ext uri="{DCECCB84-F9BA-43D5-87BE-67443E8EF086}">
      <p15:sldGuideLst xmlns:p15="http://schemas.microsoft.com/office/powerpoint/2012/main">
        <p15:guide id="1" orient="horz" pos="2095" userDrawn="1">
          <p15:clr>
            <a:srgbClr val="FBAE40"/>
          </p15:clr>
        </p15:guide>
        <p15:guide id="2" pos="2381" userDrawn="1">
          <p15:clr>
            <a:srgbClr val="FBAE40"/>
          </p15:clr>
        </p15:guide>
        <p15:guide id="3" orient="horz" pos="651" userDrawn="1">
          <p15:clr>
            <a:srgbClr val="FBAE40"/>
          </p15:clr>
        </p15:guide>
      </p15:sldGuideLst>
    </p:ext>
  </p:extLst>
</p:sldLayout>
</file>

<file path=ppt/slideLayouts/slideLayout22.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Section Divider Purple">
    <p:bg>
      <p:bgPr>
        <a:solidFill>
          <a:schemeClr val="accent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950CA2-2451-4CB9-9C0B-EE913D62A887}"/>
              </a:ext>
            </a:extLst>
          </p:cNvPr>
          <p:cNvSpPr/>
          <p:nvPr userDrawn="1"/>
        </p:nvSpPr>
        <p:spPr>
          <a:xfrm>
            <a:off x="5676900" y="428625"/>
            <a:ext cx="1562100" cy="6131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DD8FA4E-64C4-491E-8909-0B7CA1594F21}"/>
              </a:ext>
            </a:extLst>
          </p:cNvPr>
          <p:cNvSpPr>
            <a:spLocks noGrp="1"/>
          </p:cNvSpPr>
          <p:nvPr>
            <p:ph type="title" hasCustomPrompt="1"/>
          </p:nvPr>
        </p:nvSpPr>
        <p:spPr>
          <a:xfrm>
            <a:off x="540000" y="1041766"/>
            <a:ext cx="6520220" cy="2110948"/>
          </a:xfrm>
        </p:spPr>
        <p:txBody>
          <a:bodyPr lIns="0">
            <a:noAutofit/>
          </a:bodyPr>
          <a:lstStyle>
            <a:lvl1pPr>
              <a:defRPr sz="21586">
                <a:solidFill>
                  <a:schemeClr val="tx1"/>
                </a:solidFill>
                <a:latin typeface="+mn-lt"/>
              </a:defRPr>
            </a:lvl1pPr>
          </a:lstStyle>
          <a:p>
            <a:r>
              <a:rPr lang="en-US" dirty="0"/>
              <a:t>1</a:t>
            </a:r>
            <a:endParaRPr lang="en-GB" dirty="0"/>
          </a:p>
        </p:txBody>
      </p:sp>
      <p:sp>
        <p:nvSpPr>
          <p:cNvPr id="8" name="Text Placeholder 7">
            <a:extLst>
              <a:ext uri="{FF2B5EF4-FFF2-40B4-BE49-F238E27FC236}">
                <a16:creationId xmlns:a16="http://schemas.microsoft.com/office/drawing/2014/main" id="{FFDB698E-496D-44AB-AFEB-EEDF54C91C3C}"/>
              </a:ext>
            </a:extLst>
          </p:cNvPr>
          <p:cNvSpPr>
            <a:spLocks noGrp="1"/>
          </p:cNvSpPr>
          <p:nvPr>
            <p:ph type="body" sz="quarter" idx="10" hasCustomPrompt="1"/>
          </p:nvPr>
        </p:nvSpPr>
        <p:spPr>
          <a:xfrm>
            <a:off x="540000" y="3337370"/>
            <a:ext cx="7172242" cy="923540"/>
          </a:xfrm>
        </p:spPr>
        <p:txBody>
          <a:bodyPr lIns="0">
            <a:noAutofit/>
          </a:bodyPr>
          <a:lstStyle>
            <a:lvl1pPr marL="0" indent="0">
              <a:buNone/>
              <a:defRPr sz="4533">
                <a:solidFill>
                  <a:schemeClr val="tx1"/>
                </a:solidFill>
                <a:latin typeface="+mn-lt"/>
              </a:defRPr>
            </a:lvl1pPr>
          </a:lstStyle>
          <a:p>
            <a:pPr lvl="0"/>
            <a:r>
              <a:rPr lang="en-GB" dirty="0"/>
              <a:t>Section Title</a:t>
            </a:r>
          </a:p>
        </p:txBody>
      </p:sp>
      <p:pic>
        <p:nvPicPr>
          <p:cNvPr id="4" name="Picture 3">
            <a:extLst>
              <a:ext uri="{FF2B5EF4-FFF2-40B4-BE49-F238E27FC236}">
                <a16:creationId xmlns:a16="http://schemas.microsoft.com/office/drawing/2014/main" id="{95C33DE6-2D57-45B8-BA00-3FBE6AF792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Tree>
    <p:extLst>
      <p:ext uri="{BB962C8B-B14F-4D97-AF65-F5344CB8AC3E}">
        <p14:creationId xmlns:p14="http://schemas.microsoft.com/office/powerpoint/2010/main" val="544609164"/>
      </p:ext>
    </p:extLst>
  </p:cSld>
  <p:clrMapOvr>
    <a:masterClrMapping/>
  </p:clrMapOvr>
  <p:extLst>
    <p:ext uri="{DCECCB84-F9BA-43D5-87BE-67443E8EF086}">
      <p15:sldGuideLst xmlns:p15="http://schemas.microsoft.com/office/powerpoint/2012/main">
        <p15:guide id="1" orient="horz" pos="2095">
          <p15:clr>
            <a:srgbClr val="FBAE40"/>
          </p15:clr>
        </p15:guide>
        <p15:guide id="2" pos="2381">
          <p15:clr>
            <a:srgbClr val="FBAE40"/>
          </p15:clr>
        </p15:guide>
        <p15:guide id="3" orient="horz" pos="651">
          <p15:clr>
            <a:srgbClr val="FBAE40"/>
          </p15:clr>
        </p15:guide>
      </p15:sldGuideLst>
    </p:ext>
  </p:extLst>
</p:sldLayout>
</file>

<file path=ppt/slideLayouts/slideLayout2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2A85C9-FF06-4701-815D-208CA1B43C18}"/>
              </a:ext>
            </a:extLst>
          </p:cNvPr>
          <p:cNvSpPr>
            <a:spLocks noGrp="1"/>
          </p:cNvSpPr>
          <p:nvPr>
            <p:ph type="body" idx="1" hasCustomPrompt="1"/>
          </p:nvPr>
        </p:nvSpPr>
        <p:spPr>
          <a:xfrm>
            <a:off x="540000" y="1809385"/>
            <a:ext cx="6380225" cy="2667624"/>
          </a:xfrm>
        </p:spPr>
        <p:txBody>
          <a:bodyPr lIns="0" rIns="0">
            <a:noAutofit/>
          </a:bodyPr>
          <a:lstStyle>
            <a:lvl1pPr marL="0" indent="0">
              <a:lnSpc>
                <a:spcPct val="100000"/>
              </a:lnSpc>
              <a:spcBef>
                <a:spcPts val="1295"/>
              </a:spcBef>
              <a:buNone/>
              <a:defRPr sz="360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here</a:t>
            </a:r>
          </a:p>
        </p:txBody>
      </p:sp>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Tree>
    <p:extLst>
      <p:ext uri="{BB962C8B-B14F-4D97-AF65-F5344CB8AC3E}">
        <p14:creationId xmlns:p14="http://schemas.microsoft.com/office/powerpoint/2010/main" val="3772568635"/>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2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188"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3440352" cy="534591"/>
          </a:xfrm>
        </p:spPr>
        <p:txBody>
          <a:bodyPr>
            <a:noAutofit/>
          </a:bodyPr>
          <a:lstStyle>
            <a:lvl1pPr marL="0" indent="0">
              <a:buNone/>
              <a:defRPr sz="2400">
                <a:latin typeface="+mj-lt"/>
              </a:defRPr>
            </a:lvl1pPr>
          </a:lstStyle>
          <a:p>
            <a:pPr lvl="0"/>
            <a:r>
              <a:rPr lang="en-US" dirty="0"/>
              <a:t>Title</a:t>
            </a:r>
          </a:p>
        </p:txBody>
      </p:sp>
      <p:sp>
        <p:nvSpPr>
          <p:cNvPr id="9" name="TextBox 8">
            <a:extLst>
              <a:ext uri="{FF2B5EF4-FFF2-40B4-BE49-F238E27FC236}">
                <a16:creationId xmlns:a16="http://schemas.microsoft.com/office/drawing/2014/main" id="{0666101D-5058-4154-95A8-6FAEDC1FE30E}"/>
              </a:ext>
            </a:extLst>
          </p:cNvPr>
          <p:cNvSpPr txBox="1"/>
          <p:nvPr userDrawn="1"/>
        </p:nvSpPr>
        <p:spPr>
          <a:xfrm>
            <a:off x="8079652" y="1895055"/>
            <a:ext cx="3791837" cy="2045175"/>
          </a:xfrm>
          <a:prstGeom prst="rect">
            <a:avLst/>
          </a:prstGeom>
          <a:solidFill>
            <a:schemeClr val="bg2"/>
          </a:solidFill>
        </p:spPr>
        <p:txBody>
          <a:bodyPr wrap="square" rtlCol="0">
            <a:spAutoFit/>
          </a:bodyPr>
          <a:lstStyle/>
          <a:p>
            <a:r>
              <a:rPr lang="en-GB" sz="2115" dirty="0">
                <a:solidFill>
                  <a:schemeClr val="bg1"/>
                </a:solidFill>
              </a:rPr>
              <a:t>To move between levels use the promote and demote buttons. This is also used for bullet points</a:t>
            </a:r>
          </a:p>
          <a:p>
            <a:endParaRPr lang="en-GB" sz="2115" dirty="0">
              <a:solidFill>
                <a:schemeClr val="bg1"/>
              </a:solidFill>
            </a:endParaRPr>
          </a:p>
          <a:p>
            <a:endParaRPr lang="en-GB" sz="2115" dirty="0">
              <a:solidFill>
                <a:schemeClr val="bg1"/>
              </a:solidFill>
            </a:endParaRPr>
          </a:p>
        </p:txBody>
      </p:sp>
      <p:pic>
        <p:nvPicPr>
          <p:cNvPr id="10" name="Picture 9">
            <a:extLst>
              <a:ext uri="{FF2B5EF4-FFF2-40B4-BE49-F238E27FC236}">
                <a16:creationId xmlns:a16="http://schemas.microsoft.com/office/drawing/2014/main" id="{4C00EAB8-D4C3-47D5-B3C8-5EE17AF4B274}"/>
              </a:ext>
            </a:extLst>
          </p:cNvPr>
          <p:cNvPicPr>
            <a:picLocks noChangeAspect="1"/>
          </p:cNvPicPr>
          <p:nvPr userDrawn="1"/>
        </p:nvPicPr>
        <p:blipFill>
          <a:blip r:embed="rId2"/>
          <a:stretch>
            <a:fillRect/>
          </a:stretch>
        </p:blipFill>
        <p:spPr>
          <a:xfrm>
            <a:off x="9382481" y="3297222"/>
            <a:ext cx="713969" cy="380382"/>
          </a:xfrm>
          <a:prstGeom prst="rect">
            <a:avLst/>
          </a:prstGeom>
        </p:spPr>
      </p:pic>
      <p:sp>
        <p:nvSpPr>
          <p:cNvPr id="3" name="Text Placeholder 2">
            <a:extLst>
              <a:ext uri="{FF2B5EF4-FFF2-40B4-BE49-F238E27FC236}">
                <a16:creationId xmlns:a16="http://schemas.microsoft.com/office/drawing/2014/main" id="{B0FDAAA3-9AB6-4E47-8032-BF0A869607CE}"/>
              </a:ext>
            </a:extLst>
          </p:cNvPr>
          <p:cNvSpPr>
            <a:spLocks noGrp="1"/>
          </p:cNvSpPr>
          <p:nvPr>
            <p:ph type="body" sz="quarter" idx="16"/>
          </p:nvPr>
        </p:nvSpPr>
        <p:spPr>
          <a:xfrm>
            <a:off x="540000" y="2360812"/>
            <a:ext cx="5508625" cy="1177502"/>
          </a:xfrm>
        </p:spPr>
        <p:txBody>
          <a:bodyPr>
            <a:sp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Bullet 2</a:t>
            </a:r>
          </a:p>
        </p:txBody>
      </p:sp>
      <p:sp>
        <p:nvSpPr>
          <p:cNvPr id="14" name="TextBox 13">
            <a:extLst>
              <a:ext uri="{FF2B5EF4-FFF2-40B4-BE49-F238E27FC236}">
                <a16:creationId xmlns:a16="http://schemas.microsoft.com/office/drawing/2014/main" id="{10117F1F-C32E-47C9-8784-6B7A9DAC1937}"/>
              </a:ext>
            </a:extLst>
          </p:cNvPr>
          <p:cNvSpPr txBox="1"/>
          <p:nvPr userDrawn="1"/>
        </p:nvSpPr>
        <p:spPr>
          <a:xfrm>
            <a:off x="8079652" y="5840186"/>
            <a:ext cx="3791837" cy="2031325"/>
          </a:xfrm>
          <a:prstGeom prst="rect">
            <a:avLst/>
          </a:prstGeom>
          <a:solidFill>
            <a:schemeClr val="bg1"/>
          </a:solidFill>
        </p:spPr>
        <p:txBody>
          <a:bodyPr wrap="square" lIns="0" rtlCol="0">
            <a:spAutoFit/>
          </a:bodyPr>
          <a:lstStyle/>
          <a:p>
            <a:pPr marL="0" indent="0">
              <a:buClr>
                <a:schemeClr val="bg2"/>
              </a:buClr>
              <a:buNone/>
            </a:pPr>
            <a:r>
              <a:rPr lang="en-GB" sz="1400" b="1" u="sng" dirty="0"/>
              <a:t>Footnotes</a:t>
            </a:r>
          </a:p>
          <a:p>
            <a:pPr marL="342900" indent="-342900">
              <a:buClr>
                <a:schemeClr val="bg2"/>
              </a:buClr>
              <a:buAutoNum type="arabicParenBoth"/>
            </a:pPr>
            <a:endParaRPr lang="en-GB" sz="1400" dirty="0"/>
          </a:p>
          <a:p>
            <a:pPr marL="0" indent="0">
              <a:buClr>
                <a:schemeClr val="bg2"/>
              </a:buClr>
              <a:buNone/>
            </a:pPr>
            <a:r>
              <a:rPr lang="en-GB" sz="1400" dirty="0"/>
              <a:t>Are in font Real Text Light and size 8pt.  The text box is aligned 1.5 cm from the left margin and has a hanging indent of 1 cm.  Both the footnote indicator in the text and in the footnote should be in coral.  All footnotes should be numerical (no symbols to be used).</a:t>
            </a:r>
          </a:p>
        </p:txBody>
      </p:sp>
    </p:spTree>
    <p:extLst>
      <p:ext uri="{BB962C8B-B14F-4D97-AF65-F5344CB8AC3E}">
        <p14:creationId xmlns:p14="http://schemas.microsoft.com/office/powerpoint/2010/main" val="2801458138"/>
      </p:ext>
    </p:extLst>
  </p:cSld>
  <p:clrMapOvr>
    <a:masterClrMapping/>
  </p:clrMapOvr>
  <p:extLst>
    <p:ext uri="{DCECCB84-F9BA-43D5-87BE-67443E8EF086}">
      <p15:sldGuideLst xmlns:p15="http://schemas.microsoft.com/office/powerpoint/2012/main">
        <p15:guide id="1" orient="horz" pos="1189" userDrawn="1">
          <p15:clr>
            <a:srgbClr val="FBAE40"/>
          </p15:clr>
        </p15:guide>
        <p15:guide id="2" pos="381" userDrawn="1">
          <p15:clr>
            <a:srgbClr val="FBAE40"/>
          </p15:clr>
        </p15:guide>
        <p15:guide id="3" orient="horz" pos="1654" userDrawn="1">
          <p15:clr>
            <a:srgbClr val="FBAE40"/>
          </p15:clr>
        </p15:guide>
      </p15:sldGuideLst>
    </p:ext>
  </p:extLst>
</p:sldLayout>
</file>

<file path=ppt/slideLayouts/slideLayout2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9" name="Text Placeholder 3">
            <a:extLst>
              <a:ext uri="{FF2B5EF4-FFF2-40B4-BE49-F238E27FC236}">
                <a16:creationId xmlns:a16="http://schemas.microsoft.com/office/drawing/2014/main" id="{5C07FFC8-08F4-4229-A280-6A72D1519FC7}"/>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10" name="Text Placeholder 3">
            <a:extLst>
              <a:ext uri="{FF2B5EF4-FFF2-40B4-BE49-F238E27FC236}">
                <a16:creationId xmlns:a16="http://schemas.microsoft.com/office/drawing/2014/main" id="{9F0DCF7A-BEC4-4D14-87D2-7FBDF924DBC5}"/>
              </a:ext>
            </a:extLst>
          </p:cNvPr>
          <p:cNvSpPr>
            <a:spLocks noGrp="1"/>
          </p:cNvSpPr>
          <p:nvPr>
            <p:ph type="body" sz="quarter" idx="15" hasCustomPrompt="1"/>
          </p:nvPr>
        </p:nvSpPr>
        <p:spPr>
          <a:xfrm>
            <a:off x="1305444" y="1826221"/>
            <a:ext cx="3440352" cy="534591"/>
          </a:xfrm>
        </p:spPr>
        <p:txBody>
          <a:bodyPr>
            <a:noAutofit/>
          </a:bodyPr>
          <a:lstStyle>
            <a:lvl1pPr marL="0" indent="0">
              <a:buNone/>
              <a:defRPr sz="2400">
                <a:latin typeface="+mj-lt"/>
              </a:defRPr>
            </a:lvl1pPr>
          </a:lstStyle>
          <a:p>
            <a:pPr lvl="0"/>
            <a:r>
              <a:rPr lang="en-US" dirty="0"/>
              <a:t>Title</a:t>
            </a:r>
          </a:p>
        </p:txBody>
      </p:sp>
      <p:sp>
        <p:nvSpPr>
          <p:cNvPr id="13" name="TextBox 12">
            <a:extLst>
              <a:ext uri="{FF2B5EF4-FFF2-40B4-BE49-F238E27FC236}">
                <a16:creationId xmlns:a16="http://schemas.microsoft.com/office/drawing/2014/main" id="{46EEAA79-20F1-4ACE-8A7C-00E4509E2A35}"/>
              </a:ext>
            </a:extLst>
          </p:cNvPr>
          <p:cNvSpPr txBox="1"/>
          <p:nvPr userDrawn="1"/>
        </p:nvSpPr>
        <p:spPr>
          <a:xfrm>
            <a:off x="8079652" y="1895055"/>
            <a:ext cx="3791837" cy="2045175"/>
          </a:xfrm>
          <a:prstGeom prst="rect">
            <a:avLst/>
          </a:prstGeom>
          <a:solidFill>
            <a:schemeClr val="bg2"/>
          </a:solidFill>
        </p:spPr>
        <p:txBody>
          <a:bodyPr wrap="square" rtlCol="0">
            <a:spAutoFit/>
          </a:bodyPr>
          <a:lstStyle/>
          <a:p>
            <a:r>
              <a:rPr lang="en-GB" sz="2115" dirty="0">
                <a:solidFill>
                  <a:schemeClr val="bg1"/>
                </a:solidFill>
              </a:rPr>
              <a:t>To move between levels use the promote and demote buttons. This is also used for bullet points</a:t>
            </a:r>
          </a:p>
          <a:p>
            <a:endParaRPr lang="en-GB" sz="2115" dirty="0">
              <a:solidFill>
                <a:schemeClr val="bg1"/>
              </a:solidFill>
            </a:endParaRPr>
          </a:p>
          <a:p>
            <a:endParaRPr lang="en-GB" sz="2115" dirty="0">
              <a:solidFill>
                <a:schemeClr val="bg1"/>
              </a:solidFill>
            </a:endParaRPr>
          </a:p>
        </p:txBody>
      </p:sp>
      <p:pic>
        <p:nvPicPr>
          <p:cNvPr id="14" name="Picture 13">
            <a:extLst>
              <a:ext uri="{FF2B5EF4-FFF2-40B4-BE49-F238E27FC236}">
                <a16:creationId xmlns:a16="http://schemas.microsoft.com/office/drawing/2014/main" id="{B7157C77-C638-4D9A-A006-4D10D607F6DE}"/>
              </a:ext>
            </a:extLst>
          </p:cNvPr>
          <p:cNvPicPr>
            <a:picLocks noChangeAspect="1"/>
          </p:cNvPicPr>
          <p:nvPr userDrawn="1"/>
        </p:nvPicPr>
        <p:blipFill>
          <a:blip r:embed="rId2"/>
          <a:stretch>
            <a:fillRect/>
          </a:stretch>
        </p:blipFill>
        <p:spPr>
          <a:xfrm>
            <a:off x="9261601" y="3293375"/>
            <a:ext cx="713969" cy="380382"/>
          </a:xfrm>
          <a:prstGeom prst="rect">
            <a:avLst/>
          </a:prstGeom>
        </p:spPr>
      </p:pic>
      <p:sp>
        <p:nvSpPr>
          <p:cNvPr id="3" name="Text Placeholder 2">
            <a:extLst>
              <a:ext uri="{FF2B5EF4-FFF2-40B4-BE49-F238E27FC236}">
                <a16:creationId xmlns:a16="http://schemas.microsoft.com/office/drawing/2014/main" id="{07550726-50FF-4E1B-BAF5-378104E4B972}"/>
              </a:ext>
            </a:extLst>
          </p:cNvPr>
          <p:cNvSpPr>
            <a:spLocks noGrp="1"/>
          </p:cNvSpPr>
          <p:nvPr>
            <p:ph type="body" sz="quarter" idx="16"/>
          </p:nvPr>
        </p:nvSpPr>
        <p:spPr>
          <a:xfrm>
            <a:off x="540000" y="2360812"/>
            <a:ext cx="6479675" cy="932563"/>
          </a:xfrm>
        </p:spPr>
        <p:txBody>
          <a:bodyPr numCol="2" spcCol="7200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85514977"/>
      </p:ext>
    </p:extLst>
  </p:cSld>
  <p:clrMapOvr>
    <a:masterClrMapping/>
  </p:clrMapOvr>
  <p:extLst>
    <p:ext uri="{DCECCB84-F9BA-43D5-87BE-67443E8EF086}">
      <p15:sldGuideLst xmlns:p15="http://schemas.microsoft.com/office/powerpoint/2012/main">
        <p15:guide id="1" orient="horz" pos="1165" userDrawn="1">
          <p15:clr>
            <a:srgbClr val="FBAE40"/>
          </p15:clr>
        </p15:guide>
        <p15:guide id="2" pos="381" userDrawn="1">
          <p15:clr>
            <a:srgbClr val="FBAE40"/>
          </p15:clr>
        </p15:guide>
      </p15:sldGuideLst>
    </p:ext>
  </p:extLst>
</p:sldLayout>
</file>

<file path=ppt/slideLayouts/slideLayout2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Image Overlay">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11BE4A8-5DE2-452E-83CB-1AAAA8BCCA11}"/>
              </a:ext>
            </a:extLst>
          </p:cNvPr>
          <p:cNvSpPr>
            <a:spLocks noGrp="1"/>
          </p:cNvSpPr>
          <p:nvPr>
            <p:ph type="pic" sz="quarter" idx="16" hasCustomPrompt="1"/>
          </p:nvPr>
        </p:nvSpPr>
        <p:spPr>
          <a:xfrm>
            <a:off x="16668" y="-152399"/>
            <a:ext cx="7559675" cy="10691812"/>
          </a:xfrm>
        </p:spPr>
        <p:txBody>
          <a:bodyPr>
            <a:normAutofit/>
          </a:bodyPr>
          <a:lstStyle>
            <a:lvl1pPr>
              <a:defRPr sz="3885"/>
            </a:lvl1pPr>
          </a:lstStyle>
          <a:p>
            <a:r>
              <a:rPr lang="en-GB" dirty="0"/>
              <a:t>Click to add full size picture</a:t>
            </a:r>
          </a:p>
        </p:txBody>
      </p:sp>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6108544"/>
            <a:ext cx="699970" cy="534591"/>
          </a:xfrm>
          <a:solidFill>
            <a:schemeClr val="bg2"/>
          </a:solidFill>
        </p:spPr>
        <p:txBody>
          <a:bodyPr lIns="108000">
            <a:noAutofit/>
          </a:bodyPr>
          <a:lstStyle>
            <a:lvl1pPr marL="0" indent="0">
              <a:buNone/>
              <a:defRPr sz="2400">
                <a:solidFill>
                  <a:schemeClr val="bg1"/>
                </a:solidFill>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233092" y="6108544"/>
            <a:ext cx="5820251" cy="534591"/>
          </a:xfrm>
          <a:solidFill>
            <a:schemeClr val="bg2"/>
          </a:solidFill>
        </p:spPr>
        <p:txBody>
          <a:bodyPr>
            <a:noAutofit/>
          </a:bodyPr>
          <a:lstStyle>
            <a:lvl1pPr marL="0" indent="0">
              <a:buNone/>
              <a:defRPr sz="2400">
                <a:solidFill>
                  <a:schemeClr val="bg1"/>
                </a:solidFill>
                <a:latin typeface="+mj-lt"/>
              </a:defRPr>
            </a:lvl1pPr>
          </a:lstStyle>
          <a:p>
            <a:pPr lvl="0"/>
            <a:r>
              <a:rPr lang="en-US" dirty="0"/>
              <a:t>Title</a:t>
            </a:r>
          </a:p>
        </p:txBody>
      </p:sp>
      <p:sp>
        <p:nvSpPr>
          <p:cNvPr id="13" name="TextBox 12">
            <a:extLst>
              <a:ext uri="{FF2B5EF4-FFF2-40B4-BE49-F238E27FC236}">
                <a16:creationId xmlns:a16="http://schemas.microsoft.com/office/drawing/2014/main" id="{D8EA1441-4E72-4289-AFC6-90E7653E6A61}"/>
              </a:ext>
            </a:extLst>
          </p:cNvPr>
          <p:cNvSpPr txBox="1"/>
          <p:nvPr userDrawn="1"/>
        </p:nvSpPr>
        <p:spPr>
          <a:xfrm>
            <a:off x="8119651" y="1535235"/>
            <a:ext cx="2827878" cy="2370649"/>
          </a:xfrm>
          <a:prstGeom prst="rect">
            <a:avLst/>
          </a:prstGeom>
          <a:solidFill>
            <a:schemeClr val="bg2"/>
          </a:solidFill>
        </p:spPr>
        <p:txBody>
          <a:bodyPr wrap="square" rtlCol="0">
            <a:spAutoFit/>
          </a:bodyPr>
          <a:lstStyle/>
          <a:p>
            <a:r>
              <a:rPr lang="en-GB" sz="2115" dirty="0">
                <a:solidFill>
                  <a:schemeClr val="bg1"/>
                </a:solidFill>
              </a:rPr>
              <a:t>As you are using a full page size image, the wordmark will not display, this is expected behaviour, please do not add a wordmark</a:t>
            </a:r>
          </a:p>
        </p:txBody>
      </p:sp>
      <p:sp>
        <p:nvSpPr>
          <p:cNvPr id="5" name="Text Placeholder 4">
            <a:extLst>
              <a:ext uri="{FF2B5EF4-FFF2-40B4-BE49-F238E27FC236}">
                <a16:creationId xmlns:a16="http://schemas.microsoft.com/office/drawing/2014/main" id="{2F62058C-9F8A-45EF-AB44-F627C850CD2C}"/>
              </a:ext>
            </a:extLst>
          </p:cNvPr>
          <p:cNvSpPr>
            <a:spLocks noGrp="1"/>
          </p:cNvSpPr>
          <p:nvPr>
            <p:ph type="body" sz="quarter" idx="17"/>
          </p:nvPr>
        </p:nvSpPr>
        <p:spPr>
          <a:xfrm>
            <a:off x="539750" y="6638925"/>
            <a:ext cx="6513513" cy="2733675"/>
          </a:xfrm>
          <a:solidFill>
            <a:schemeClr val="bg2"/>
          </a:solidFill>
        </p:spPr>
        <p:txBody>
          <a:bodyPr lIns="72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22281411"/>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2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One Column One Box">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61574"/>
            <a:ext cx="699970" cy="550938"/>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267344" y="1861574"/>
            <a:ext cx="2474394" cy="550938"/>
          </a:xfrm>
        </p:spPr>
        <p:txBody>
          <a:bodyPr>
            <a:noAutofit/>
          </a:bodyPr>
          <a:lstStyle>
            <a:lvl1pPr marL="0" indent="0">
              <a:buNone/>
              <a:defRPr sz="2400">
                <a:latin typeface="+mj-lt"/>
              </a:defRPr>
            </a:lvl1pPr>
          </a:lstStyle>
          <a:p>
            <a:pPr lvl="0"/>
            <a:r>
              <a:rPr lang="en-US" dirty="0"/>
              <a:t>Title</a:t>
            </a:r>
          </a:p>
        </p:txBody>
      </p:sp>
      <p:sp>
        <p:nvSpPr>
          <p:cNvPr id="12" name="TextBox 11">
            <a:extLst>
              <a:ext uri="{FF2B5EF4-FFF2-40B4-BE49-F238E27FC236}">
                <a16:creationId xmlns:a16="http://schemas.microsoft.com/office/drawing/2014/main" id="{F4497967-EA4F-47D4-A0D4-8CB451BE324D}"/>
              </a:ext>
            </a:extLst>
          </p:cNvPr>
          <p:cNvSpPr txBox="1"/>
          <p:nvPr userDrawn="1"/>
        </p:nvSpPr>
        <p:spPr>
          <a:xfrm>
            <a:off x="8079652" y="1895056"/>
            <a:ext cx="3791837" cy="2370649"/>
          </a:xfrm>
          <a:prstGeom prst="rect">
            <a:avLst/>
          </a:prstGeom>
          <a:solidFill>
            <a:schemeClr val="bg2"/>
          </a:solidFill>
        </p:spPr>
        <p:txBody>
          <a:bodyPr wrap="square" rtlCol="0">
            <a:spAutoFit/>
          </a:bodyPr>
          <a:lstStyle/>
          <a:p>
            <a:r>
              <a:rPr lang="en-GB" sz="2115" dirty="0">
                <a:solidFill>
                  <a:schemeClr val="bg1"/>
                </a:solidFill>
              </a:rPr>
              <a:t>To move between levels use the promote and demote buttons (works in both columns). This is also used for bullet points</a:t>
            </a:r>
          </a:p>
          <a:p>
            <a:endParaRPr lang="en-GB" sz="2115" dirty="0">
              <a:solidFill>
                <a:schemeClr val="bg1"/>
              </a:solidFill>
            </a:endParaRPr>
          </a:p>
          <a:p>
            <a:endParaRPr lang="en-GB" sz="2115" dirty="0">
              <a:solidFill>
                <a:schemeClr val="bg1"/>
              </a:solidFill>
            </a:endParaRPr>
          </a:p>
        </p:txBody>
      </p:sp>
      <p:pic>
        <p:nvPicPr>
          <p:cNvPr id="13" name="Picture 12">
            <a:extLst>
              <a:ext uri="{FF2B5EF4-FFF2-40B4-BE49-F238E27FC236}">
                <a16:creationId xmlns:a16="http://schemas.microsoft.com/office/drawing/2014/main" id="{5D494DD4-18E8-4E53-825F-67317BCCA666}"/>
              </a:ext>
            </a:extLst>
          </p:cNvPr>
          <p:cNvPicPr>
            <a:picLocks noChangeAspect="1"/>
          </p:cNvPicPr>
          <p:nvPr userDrawn="1"/>
        </p:nvPicPr>
        <p:blipFill>
          <a:blip r:embed="rId2"/>
          <a:stretch>
            <a:fillRect/>
          </a:stretch>
        </p:blipFill>
        <p:spPr>
          <a:xfrm>
            <a:off x="9618585" y="3611877"/>
            <a:ext cx="713969" cy="380382"/>
          </a:xfrm>
          <a:prstGeom prst="rect">
            <a:avLst/>
          </a:prstGeom>
        </p:spPr>
      </p:pic>
      <p:sp>
        <p:nvSpPr>
          <p:cNvPr id="3" name="Text Placeholder 2">
            <a:extLst>
              <a:ext uri="{FF2B5EF4-FFF2-40B4-BE49-F238E27FC236}">
                <a16:creationId xmlns:a16="http://schemas.microsoft.com/office/drawing/2014/main" id="{02A11679-134E-4F9E-B85C-9129B1A37359}"/>
              </a:ext>
            </a:extLst>
          </p:cNvPr>
          <p:cNvSpPr>
            <a:spLocks noGrp="1"/>
          </p:cNvSpPr>
          <p:nvPr>
            <p:ph type="body" sz="quarter" idx="18" hasCustomPrompt="1"/>
          </p:nvPr>
        </p:nvSpPr>
        <p:spPr>
          <a:xfrm>
            <a:off x="3779838" y="1860787"/>
            <a:ext cx="3174364" cy="7898920"/>
          </a:xfrm>
          <a:solidFill>
            <a:schemeClr val="bg2"/>
          </a:solidFill>
        </p:spPr>
        <p:txBody>
          <a:bodyPr lIns="144000" rIns="72000" anchor="ctr" anchorCtr="0">
            <a:noAutofit/>
          </a:bodyPr>
          <a:lstStyle>
            <a:lvl1pPr marL="0" indent="0">
              <a:buNone/>
              <a:defRPr sz="8000">
                <a:solidFill>
                  <a:schemeClr val="bg1"/>
                </a:solidFill>
              </a:defRPr>
            </a:lvl1pPr>
            <a:lvl2pPr marL="0" indent="0">
              <a:buNone/>
              <a:defRPr sz="1800">
                <a:solidFill>
                  <a:schemeClr val="bg1"/>
                </a:solidFill>
              </a:defRPr>
            </a:lvl2pPr>
            <a:lvl3pPr marL="185046" indent="-185046">
              <a:buClr>
                <a:schemeClr val="bg1"/>
              </a:buClr>
              <a:buFont typeface="Real Text Light" panose="020B0504020101010102" pitchFamily="34" charset="0"/>
              <a:buChar char="—"/>
              <a:defRPr sz="1000">
                <a:solidFill>
                  <a:schemeClr val="bg1"/>
                </a:solidFill>
              </a:defRPr>
            </a:lvl3pPr>
          </a:lstStyle>
          <a:p>
            <a:pPr lvl="0"/>
            <a:r>
              <a:rPr lang="en-US" dirty="0"/>
              <a:t>%</a:t>
            </a:r>
          </a:p>
          <a:p>
            <a:pPr lvl="1"/>
            <a:r>
              <a:rPr lang="en-US" dirty="0"/>
              <a:t>Text</a:t>
            </a:r>
          </a:p>
          <a:p>
            <a:pPr lvl="2"/>
            <a:r>
              <a:rPr lang="en-US" dirty="0"/>
              <a:t>Source</a:t>
            </a:r>
          </a:p>
        </p:txBody>
      </p:sp>
      <p:sp>
        <p:nvSpPr>
          <p:cNvPr id="5" name="Text Placeholder 4">
            <a:extLst>
              <a:ext uri="{FF2B5EF4-FFF2-40B4-BE49-F238E27FC236}">
                <a16:creationId xmlns:a16="http://schemas.microsoft.com/office/drawing/2014/main" id="{0AD39F62-F14E-4AFB-A410-F4CE316B6F05}"/>
              </a:ext>
            </a:extLst>
          </p:cNvPr>
          <p:cNvSpPr>
            <a:spLocks noGrp="1"/>
          </p:cNvSpPr>
          <p:nvPr>
            <p:ph type="body" sz="quarter" idx="19"/>
          </p:nvPr>
        </p:nvSpPr>
        <p:spPr>
          <a:xfrm>
            <a:off x="540000" y="2412512"/>
            <a:ext cx="3175000" cy="936410"/>
          </a:xfrm>
        </p:spPr>
        <p:txBody>
          <a:bodyPr>
            <a:spAutoFit/>
          </a:bodyPr>
          <a:lstStyle>
            <a:lvl5pPr marL="2850992"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47151159"/>
      </p:ext>
    </p:extLst>
  </p:cSld>
  <p:clrMapOvr>
    <a:masterClrMapping/>
  </p:clrMapOvr>
  <p:extLst>
    <p:ext uri="{DCECCB84-F9BA-43D5-87BE-67443E8EF086}">
      <p15:sldGuideLst xmlns:p15="http://schemas.microsoft.com/office/powerpoint/2012/main">
        <p15:guide id="1" orient="horz" pos="1654" userDrawn="1">
          <p15:clr>
            <a:srgbClr val="FBAE40"/>
          </p15:clr>
        </p15:guide>
        <p15:guide id="2" pos="381" userDrawn="1">
          <p15:clr>
            <a:srgbClr val="FBAE40"/>
          </p15:clr>
        </p15:guide>
      </p15:sldGuideLst>
    </p:ext>
  </p:extLst>
</p:sldLayout>
</file>

<file path=ppt/slideLayouts/slideLayout2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One Column and Tombston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267344" y="1826221"/>
            <a:ext cx="2736610" cy="534591"/>
          </a:xfrm>
        </p:spPr>
        <p:txBody>
          <a:bodyPr>
            <a:noAutofit/>
          </a:bodyPr>
          <a:lstStyle>
            <a:lvl1pPr marL="0" indent="0">
              <a:buNone/>
              <a:defRPr sz="2400">
                <a:latin typeface="+mj-lt"/>
              </a:defRPr>
            </a:lvl1pPr>
          </a:lstStyle>
          <a:p>
            <a:pPr lvl="0"/>
            <a:r>
              <a:rPr lang="en-US" dirty="0"/>
              <a:t>Column and TS</a:t>
            </a:r>
          </a:p>
        </p:txBody>
      </p:sp>
      <p:sp>
        <p:nvSpPr>
          <p:cNvPr id="20" name="Picture Placeholder 20">
            <a:extLst>
              <a:ext uri="{FF2B5EF4-FFF2-40B4-BE49-F238E27FC236}">
                <a16:creationId xmlns:a16="http://schemas.microsoft.com/office/drawing/2014/main" id="{78A67C2A-56B5-4B18-BCE6-5C43FACDB749}"/>
              </a:ext>
            </a:extLst>
          </p:cNvPr>
          <p:cNvSpPr>
            <a:spLocks noGrp="1"/>
          </p:cNvSpPr>
          <p:nvPr>
            <p:ph type="pic" sz="quarter" idx="38"/>
          </p:nvPr>
        </p:nvSpPr>
        <p:spPr>
          <a:xfrm>
            <a:off x="4369031" y="1826221"/>
            <a:ext cx="2449902" cy="680759"/>
          </a:xfrm>
        </p:spPr>
      </p:sp>
      <p:sp>
        <p:nvSpPr>
          <p:cNvPr id="21" name="Picture Placeholder 20">
            <a:extLst>
              <a:ext uri="{FF2B5EF4-FFF2-40B4-BE49-F238E27FC236}">
                <a16:creationId xmlns:a16="http://schemas.microsoft.com/office/drawing/2014/main" id="{9C109BD8-26B1-402C-9DAB-99AC229238AA}"/>
              </a:ext>
            </a:extLst>
          </p:cNvPr>
          <p:cNvSpPr>
            <a:spLocks noGrp="1"/>
          </p:cNvSpPr>
          <p:nvPr>
            <p:ph type="pic" sz="quarter" idx="39"/>
          </p:nvPr>
        </p:nvSpPr>
        <p:spPr>
          <a:xfrm>
            <a:off x="4341600" y="4503600"/>
            <a:ext cx="2449902" cy="680759"/>
          </a:xfrm>
        </p:spPr>
      </p:sp>
      <p:sp>
        <p:nvSpPr>
          <p:cNvPr id="22" name="Picture Placeholder 20">
            <a:extLst>
              <a:ext uri="{FF2B5EF4-FFF2-40B4-BE49-F238E27FC236}">
                <a16:creationId xmlns:a16="http://schemas.microsoft.com/office/drawing/2014/main" id="{C3CD7414-3109-4BFF-B99E-E59AFDA70B34}"/>
              </a:ext>
            </a:extLst>
          </p:cNvPr>
          <p:cNvSpPr>
            <a:spLocks noGrp="1"/>
          </p:cNvSpPr>
          <p:nvPr>
            <p:ph type="pic" sz="quarter" idx="40"/>
          </p:nvPr>
        </p:nvSpPr>
        <p:spPr>
          <a:xfrm>
            <a:off x="4341600" y="7196400"/>
            <a:ext cx="2449902" cy="680759"/>
          </a:xfrm>
        </p:spPr>
      </p:sp>
      <p:sp>
        <p:nvSpPr>
          <p:cNvPr id="3" name="Text Placeholder 2">
            <a:extLst>
              <a:ext uri="{FF2B5EF4-FFF2-40B4-BE49-F238E27FC236}">
                <a16:creationId xmlns:a16="http://schemas.microsoft.com/office/drawing/2014/main" id="{DFD709CC-158F-4826-B348-CEF2533E8AAE}"/>
              </a:ext>
            </a:extLst>
          </p:cNvPr>
          <p:cNvSpPr>
            <a:spLocks noGrp="1"/>
          </p:cNvSpPr>
          <p:nvPr>
            <p:ph type="body" sz="quarter" idx="41"/>
          </p:nvPr>
        </p:nvSpPr>
        <p:spPr>
          <a:xfrm>
            <a:off x="540029" y="2360812"/>
            <a:ext cx="3463925" cy="936410"/>
          </a:xfrm>
        </p:spPr>
        <p:txBody>
          <a:bodyPr>
            <a:sp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25881251"/>
      </p:ext>
    </p:extLst>
  </p:cSld>
  <p:clrMapOvr>
    <a:masterClrMapping/>
  </p:clrMapOvr>
  <p:extLst>
    <p:ext uri="{DCECCB84-F9BA-43D5-87BE-67443E8EF086}">
      <p15:sldGuideLst xmlns:p15="http://schemas.microsoft.com/office/powerpoint/2012/main">
        <p15:guide id="1" orient="horz" pos="1165" userDrawn="1">
          <p15:clr>
            <a:srgbClr val="FBAE40"/>
          </p15:clr>
        </p15:guide>
        <p15:guide id="2" pos="381" userDrawn="1">
          <p15:clr>
            <a:srgbClr val="FBAE40"/>
          </p15:clr>
        </p15:guide>
      </p15:sldGuideLst>
    </p:ext>
  </p:extLst>
</p:sldLayout>
</file>

<file path=ppt/slideLayouts/slideLayout2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2736610" cy="534591"/>
          </a:xfrm>
        </p:spPr>
        <p:txBody>
          <a:bodyPr>
            <a:noAutofit/>
          </a:bodyPr>
          <a:lstStyle>
            <a:lvl1pPr marL="0" indent="0">
              <a:buNone/>
              <a:defRPr sz="2400">
                <a:latin typeface="+mj-lt"/>
              </a:defRPr>
            </a:lvl1pPr>
          </a:lstStyle>
          <a:p>
            <a:pPr lvl="0"/>
            <a:r>
              <a:rPr lang="en-US" dirty="0"/>
              <a:t>Text and TS </a:t>
            </a:r>
          </a:p>
        </p:txBody>
      </p:sp>
      <p:sp>
        <p:nvSpPr>
          <p:cNvPr id="23" name="Picture Placeholder 20">
            <a:extLst>
              <a:ext uri="{FF2B5EF4-FFF2-40B4-BE49-F238E27FC236}">
                <a16:creationId xmlns:a16="http://schemas.microsoft.com/office/drawing/2014/main" id="{D6855B6A-F40C-4FAF-9EAB-D9D2837029E8}"/>
              </a:ext>
            </a:extLst>
          </p:cNvPr>
          <p:cNvSpPr>
            <a:spLocks noGrp="1"/>
          </p:cNvSpPr>
          <p:nvPr>
            <p:ph type="pic" sz="quarter" idx="40"/>
          </p:nvPr>
        </p:nvSpPr>
        <p:spPr>
          <a:xfrm>
            <a:off x="4140000" y="7178400"/>
            <a:ext cx="2449902" cy="680759"/>
          </a:xfrm>
        </p:spPr>
      </p:sp>
      <p:sp>
        <p:nvSpPr>
          <p:cNvPr id="32" name="Picture Placeholder 20">
            <a:extLst>
              <a:ext uri="{FF2B5EF4-FFF2-40B4-BE49-F238E27FC236}">
                <a16:creationId xmlns:a16="http://schemas.microsoft.com/office/drawing/2014/main" id="{662F7092-6F49-4091-96FF-0EA9307B893C}"/>
              </a:ext>
            </a:extLst>
          </p:cNvPr>
          <p:cNvSpPr>
            <a:spLocks noGrp="1"/>
          </p:cNvSpPr>
          <p:nvPr>
            <p:ph type="pic" sz="quarter" idx="42"/>
          </p:nvPr>
        </p:nvSpPr>
        <p:spPr>
          <a:xfrm>
            <a:off x="576000" y="7178400"/>
            <a:ext cx="2449902" cy="680759"/>
          </a:xfrm>
        </p:spPr>
      </p:sp>
      <p:sp>
        <p:nvSpPr>
          <p:cNvPr id="36" name="Picture Placeholder 20">
            <a:extLst>
              <a:ext uri="{FF2B5EF4-FFF2-40B4-BE49-F238E27FC236}">
                <a16:creationId xmlns:a16="http://schemas.microsoft.com/office/drawing/2014/main" id="{43F22747-E622-49FC-B49B-675031906DC6}"/>
              </a:ext>
            </a:extLst>
          </p:cNvPr>
          <p:cNvSpPr>
            <a:spLocks noGrp="1"/>
          </p:cNvSpPr>
          <p:nvPr>
            <p:ph type="pic" sz="quarter" idx="43"/>
          </p:nvPr>
        </p:nvSpPr>
        <p:spPr>
          <a:xfrm>
            <a:off x="576000" y="4503600"/>
            <a:ext cx="2449902" cy="680759"/>
          </a:xfrm>
        </p:spPr>
      </p:sp>
      <p:sp>
        <p:nvSpPr>
          <p:cNvPr id="40" name="Picture Placeholder 20">
            <a:extLst>
              <a:ext uri="{FF2B5EF4-FFF2-40B4-BE49-F238E27FC236}">
                <a16:creationId xmlns:a16="http://schemas.microsoft.com/office/drawing/2014/main" id="{57221CBD-7DC8-422E-BB9E-CAC77BCA1525}"/>
              </a:ext>
            </a:extLst>
          </p:cNvPr>
          <p:cNvSpPr>
            <a:spLocks noGrp="1"/>
          </p:cNvSpPr>
          <p:nvPr>
            <p:ph type="pic" sz="quarter" idx="44"/>
          </p:nvPr>
        </p:nvSpPr>
        <p:spPr>
          <a:xfrm>
            <a:off x="4140000" y="4503600"/>
            <a:ext cx="2449902" cy="680759"/>
          </a:xfrm>
        </p:spPr>
      </p:sp>
      <p:sp>
        <p:nvSpPr>
          <p:cNvPr id="3" name="Text Placeholder 2">
            <a:extLst>
              <a:ext uri="{FF2B5EF4-FFF2-40B4-BE49-F238E27FC236}">
                <a16:creationId xmlns:a16="http://schemas.microsoft.com/office/drawing/2014/main" id="{B4CE8AFB-34ED-4FC1-9282-A9F740EC29B7}"/>
              </a:ext>
            </a:extLst>
          </p:cNvPr>
          <p:cNvSpPr>
            <a:spLocks noGrp="1"/>
          </p:cNvSpPr>
          <p:nvPr>
            <p:ph type="body" sz="quarter" idx="45"/>
          </p:nvPr>
        </p:nvSpPr>
        <p:spPr>
          <a:xfrm>
            <a:off x="546058" y="2373814"/>
            <a:ext cx="6049963" cy="936410"/>
          </a:xfrm>
        </p:spPr>
        <p:txBody>
          <a:bodyPr>
            <a:sp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42621458"/>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Pa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DA9E-B404-407C-BE2E-A5B9D0F8CFC9}"/>
              </a:ext>
            </a:extLst>
          </p:cNvPr>
          <p:cNvSpPr>
            <a:spLocks noGrp="1"/>
          </p:cNvSpPr>
          <p:nvPr>
            <p:ph type="title" hasCustomPrompt="1"/>
          </p:nvPr>
        </p:nvSpPr>
        <p:spPr>
          <a:xfrm>
            <a:off x="519729" y="945814"/>
            <a:ext cx="6520220" cy="671665"/>
          </a:xfrm>
        </p:spPr>
        <p:txBody>
          <a:bodyPr>
            <a:normAutofit/>
          </a:bodyPr>
          <a:lstStyle>
            <a:lvl1pPr>
              <a:defRPr sz="1727">
                <a:latin typeface="+mj-lt"/>
              </a:defRPr>
            </a:lvl1pPr>
          </a:lstStyle>
          <a:p>
            <a:r>
              <a:rPr lang="en-US" dirty="0"/>
              <a:t>Brand </a:t>
            </a:r>
            <a:r>
              <a:rPr lang="en-GB" noProof="0" dirty="0"/>
              <a:t>Colour</a:t>
            </a:r>
            <a:r>
              <a:rPr lang="en-US" dirty="0"/>
              <a:t> Palette</a:t>
            </a:r>
            <a:endParaRPr lang="en-GB" dirty="0"/>
          </a:p>
        </p:txBody>
      </p:sp>
      <p:sp>
        <p:nvSpPr>
          <p:cNvPr id="6" name="Rectangle 5">
            <a:extLst>
              <a:ext uri="{FF2B5EF4-FFF2-40B4-BE49-F238E27FC236}">
                <a16:creationId xmlns:a16="http://schemas.microsoft.com/office/drawing/2014/main" id="{F94851EC-EBC1-4155-8594-EADF5DB4B49F}"/>
              </a:ext>
            </a:extLst>
          </p:cNvPr>
          <p:cNvSpPr/>
          <p:nvPr userDrawn="1"/>
        </p:nvSpPr>
        <p:spPr>
          <a:xfrm>
            <a:off x="519728" y="2261730"/>
            <a:ext cx="2966122" cy="3221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7" dirty="0">
                <a:solidFill>
                  <a:schemeClr val="bg1"/>
                </a:solidFill>
              </a:rPr>
              <a:t>Coral</a:t>
            </a:r>
          </a:p>
          <a:p>
            <a:pPr algn="ctr"/>
            <a:r>
              <a:rPr lang="en-GB" sz="1727" dirty="0">
                <a:solidFill>
                  <a:schemeClr val="bg1"/>
                </a:solidFill>
              </a:rPr>
              <a:t>RGB: 252/81/91</a:t>
            </a:r>
          </a:p>
        </p:txBody>
      </p:sp>
      <p:sp>
        <p:nvSpPr>
          <p:cNvPr id="7" name="Rectangle 6">
            <a:extLst>
              <a:ext uri="{FF2B5EF4-FFF2-40B4-BE49-F238E27FC236}">
                <a16:creationId xmlns:a16="http://schemas.microsoft.com/office/drawing/2014/main" id="{3D700AEB-7188-4F51-994F-7E81563A39C2}"/>
              </a:ext>
            </a:extLst>
          </p:cNvPr>
          <p:cNvSpPr/>
          <p:nvPr userDrawn="1"/>
        </p:nvSpPr>
        <p:spPr>
          <a:xfrm>
            <a:off x="4073827" y="2261730"/>
            <a:ext cx="2966122" cy="32212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7" dirty="0">
                <a:solidFill>
                  <a:schemeClr val="bg1"/>
                </a:solidFill>
              </a:rPr>
              <a:t>Charcoal</a:t>
            </a:r>
          </a:p>
          <a:p>
            <a:pPr algn="ctr"/>
            <a:r>
              <a:rPr lang="en-GB" sz="1727" dirty="0">
                <a:solidFill>
                  <a:schemeClr val="bg1"/>
                </a:solidFill>
              </a:rPr>
              <a:t>RGB: 48/48/48</a:t>
            </a:r>
          </a:p>
        </p:txBody>
      </p:sp>
      <p:sp>
        <p:nvSpPr>
          <p:cNvPr id="8" name="Rectangle 7">
            <a:extLst>
              <a:ext uri="{FF2B5EF4-FFF2-40B4-BE49-F238E27FC236}">
                <a16:creationId xmlns:a16="http://schemas.microsoft.com/office/drawing/2014/main" id="{CC8D3E8C-CCAC-48AF-8099-FE622B4E1017}"/>
              </a:ext>
            </a:extLst>
          </p:cNvPr>
          <p:cNvSpPr/>
          <p:nvPr userDrawn="1"/>
        </p:nvSpPr>
        <p:spPr>
          <a:xfrm>
            <a:off x="519728" y="5743423"/>
            <a:ext cx="1587181" cy="3221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7" dirty="0">
                <a:solidFill>
                  <a:schemeClr val="tx1"/>
                </a:solidFill>
              </a:rPr>
              <a:t>Mint</a:t>
            </a:r>
          </a:p>
          <a:p>
            <a:pPr algn="ctr"/>
            <a:r>
              <a:rPr lang="en-GB" sz="1727" dirty="0">
                <a:solidFill>
                  <a:schemeClr val="tx1"/>
                </a:solidFill>
              </a:rPr>
              <a:t>RGB: 136/229/189</a:t>
            </a:r>
          </a:p>
        </p:txBody>
      </p:sp>
      <p:sp>
        <p:nvSpPr>
          <p:cNvPr id="9" name="Rectangle 8">
            <a:extLst>
              <a:ext uri="{FF2B5EF4-FFF2-40B4-BE49-F238E27FC236}">
                <a16:creationId xmlns:a16="http://schemas.microsoft.com/office/drawing/2014/main" id="{A286AA85-3CDD-46BD-B08A-815A4F882B3B}"/>
              </a:ext>
            </a:extLst>
          </p:cNvPr>
          <p:cNvSpPr/>
          <p:nvPr userDrawn="1"/>
        </p:nvSpPr>
        <p:spPr>
          <a:xfrm>
            <a:off x="2164074" y="5743423"/>
            <a:ext cx="1587181" cy="32212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7" dirty="0">
                <a:solidFill>
                  <a:schemeClr val="tx1"/>
                </a:solidFill>
              </a:rPr>
              <a:t>Blue</a:t>
            </a:r>
          </a:p>
          <a:p>
            <a:pPr algn="ctr"/>
            <a:r>
              <a:rPr lang="en-GB" sz="1727" dirty="0">
                <a:solidFill>
                  <a:schemeClr val="tx1"/>
                </a:solidFill>
              </a:rPr>
              <a:t>RGB: 83/194/229</a:t>
            </a:r>
          </a:p>
        </p:txBody>
      </p:sp>
      <p:sp>
        <p:nvSpPr>
          <p:cNvPr id="10" name="Rectangle 9">
            <a:extLst>
              <a:ext uri="{FF2B5EF4-FFF2-40B4-BE49-F238E27FC236}">
                <a16:creationId xmlns:a16="http://schemas.microsoft.com/office/drawing/2014/main" id="{E30358EE-C7AD-4A70-B4B7-282B00FAB72D}"/>
              </a:ext>
            </a:extLst>
          </p:cNvPr>
          <p:cNvSpPr/>
          <p:nvPr userDrawn="1"/>
        </p:nvSpPr>
        <p:spPr>
          <a:xfrm>
            <a:off x="3808421" y="5743423"/>
            <a:ext cx="1587181" cy="32212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7" dirty="0">
                <a:solidFill>
                  <a:schemeClr val="tx1"/>
                </a:solidFill>
              </a:rPr>
              <a:t>Violet</a:t>
            </a:r>
          </a:p>
          <a:p>
            <a:pPr algn="ctr"/>
            <a:r>
              <a:rPr lang="en-GB" sz="1727" dirty="0">
                <a:solidFill>
                  <a:schemeClr val="tx1"/>
                </a:solidFill>
              </a:rPr>
              <a:t>RGB: 137/150/244</a:t>
            </a:r>
          </a:p>
        </p:txBody>
      </p:sp>
      <p:sp>
        <p:nvSpPr>
          <p:cNvPr id="11" name="Rectangle 10">
            <a:extLst>
              <a:ext uri="{FF2B5EF4-FFF2-40B4-BE49-F238E27FC236}">
                <a16:creationId xmlns:a16="http://schemas.microsoft.com/office/drawing/2014/main" id="{58ABAB96-BA8B-46C8-BD2E-96C057A55F04}"/>
              </a:ext>
            </a:extLst>
          </p:cNvPr>
          <p:cNvSpPr/>
          <p:nvPr userDrawn="1"/>
        </p:nvSpPr>
        <p:spPr>
          <a:xfrm>
            <a:off x="5452766" y="5743423"/>
            <a:ext cx="1587181" cy="3221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7" dirty="0">
                <a:solidFill>
                  <a:schemeClr val="tx1"/>
                </a:solidFill>
              </a:rPr>
              <a:t>Purple</a:t>
            </a:r>
          </a:p>
          <a:p>
            <a:pPr algn="ctr"/>
            <a:r>
              <a:rPr lang="en-GB" sz="1727" dirty="0">
                <a:solidFill>
                  <a:schemeClr val="tx1"/>
                </a:solidFill>
              </a:rPr>
              <a:t>RGB: 234/164/234</a:t>
            </a:r>
          </a:p>
        </p:txBody>
      </p:sp>
      <p:sp>
        <p:nvSpPr>
          <p:cNvPr id="12" name="TextBox 11">
            <a:extLst>
              <a:ext uri="{FF2B5EF4-FFF2-40B4-BE49-F238E27FC236}">
                <a16:creationId xmlns:a16="http://schemas.microsoft.com/office/drawing/2014/main" id="{901B14A8-6A1E-4B5A-A749-369466C76D98}"/>
              </a:ext>
            </a:extLst>
          </p:cNvPr>
          <p:cNvSpPr txBox="1"/>
          <p:nvPr userDrawn="1"/>
        </p:nvSpPr>
        <p:spPr>
          <a:xfrm>
            <a:off x="519728" y="9110637"/>
            <a:ext cx="6628364" cy="1068754"/>
          </a:xfrm>
          <a:prstGeom prst="rect">
            <a:avLst/>
          </a:prstGeom>
          <a:noFill/>
        </p:spPr>
        <p:txBody>
          <a:bodyPr wrap="square" rtlCol="0">
            <a:spAutoFit/>
          </a:bodyPr>
          <a:lstStyle/>
          <a:p>
            <a:r>
              <a:rPr lang="en-GB" sz="2115" dirty="0">
                <a:latin typeface="+mj-lt"/>
              </a:rPr>
              <a:t>TEXT</a:t>
            </a:r>
            <a:r>
              <a:rPr lang="en-GB" sz="2115" dirty="0"/>
              <a:t>:</a:t>
            </a:r>
          </a:p>
          <a:p>
            <a:r>
              <a:rPr lang="en-GB" sz="2115" dirty="0"/>
              <a:t>On Coral and Charcoal = White Text</a:t>
            </a:r>
          </a:p>
          <a:p>
            <a:r>
              <a:rPr lang="en-GB" sz="2115" dirty="0"/>
              <a:t>On Mint, Blue, Violet and Purple = Charcoal Text</a:t>
            </a:r>
          </a:p>
        </p:txBody>
      </p:sp>
    </p:spTree>
    <p:extLst>
      <p:ext uri="{BB962C8B-B14F-4D97-AF65-F5344CB8AC3E}">
        <p14:creationId xmlns:p14="http://schemas.microsoft.com/office/powerpoint/2010/main" val="1327010091"/>
      </p:ext>
    </p:extLst>
  </p:cSld>
  <p:clrMapOvr>
    <a:masterClrMapping/>
  </p:clrMapOvr>
</p:sldLayout>
</file>

<file path=ppt/slideLayouts/slideLayout3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ombstones 9">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0" name="Picture Placeholder 20">
            <a:extLst>
              <a:ext uri="{FF2B5EF4-FFF2-40B4-BE49-F238E27FC236}">
                <a16:creationId xmlns:a16="http://schemas.microsoft.com/office/drawing/2014/main" id="{53056DB8-3A64-4777-9CE7-1C0C7B2C915B}"/>
              </a:ext>
            </a:extLst>
          </p:cNvPr>
          <p:cNvSpPr>
            <a:spLocks noGrp="1"/>
          </p:cNvSpPr>
          <p:nvPr>
            <p:ph type="pic" sz="quarter" idx="43"/>
          </p:nvPr>
        </p:nvSpPr>
        <p:spPr>
          <a:xfrm>
            <a:off x="576000" y="1868400"/>
            <a:ext cx="1944000" cy="680759"/>
          </a:xfrm>
        </p:spPr>
      </p:sp>
      <p:sp>
        <p:nvSpPr>
          <p:cNvPr id="44" name="Picture Placeholder 20">
            <a:extLst>
              <a:ext uri="{FF2B5EF4-FFF2-40B4-BE49-F238E27FC236}">
                <a16:creationId xmlns:a16="http://schemas.microsoft.com/office/drawing/2014/main" id="{C96924CF-4C8C-4EAD-A72A-6DDB748FEFA7}"/>
              </a:ext>
            </a:extLst>
          </p:cNvPr>
          <p:cNvSpPr>
            <a:spLocks noGrp="1"/>
          </p:cNvSpPr>
          <p:nvPr>
            <p:ph type="pic" sz="quarter" idx="44"/>
          </p:nvPr>
        </p:nvSpPr>
        <p:spPr>
          <a:xfrm>
            <a:off x="576000" y="4608000"/>
            <a:ext cx="1944000" cy="680759"/>
          </a:xfrm>
        </p:spPr>
      </p:sp>
      <p:sp>
        <p:nvSpPr>
          <p:cNvPr id="52" name="Picture Placeholder 20">
            <a:extLst>
              <a:ext uri="{FF2B5EF4-FFF2-40B4-BE49-F238E27FC236}">
                <a16:creationId xmlns:a16="http://schemas.microsoft.com/office/drawing/2014/main" id="{DDE8378E-24AF-4674-9173-312548EF578B}"/>
              </a:ext>
            </a:extLst>
          </p:cNvPr>
          <p:cNvSpPr>
            <a:spLocks noGrp="1"/>
          </p:cNvSpPr>
          <p:nvPr>
            <p:ph type="pic" sz="quarter" idx="45"/>
          </p:nvPr>
        </p:nvSpPr>
        <p:spPr>
          <a:xfrm>
            <a:off x="576000" y="7326000"/>
            <a:ext cx="1944000" cy="680759"/>
          </a:xfrm>
        </p:spPr>
      </p:sp>
      <p:sp>
        <p:nvSpPr>
          <p:cNvPr id="56" name="Picture Placeholder 20">
            <a:extLst>
              <a:ext uri="{FF2B5EF4-FFF2-40B4-BE49-F238E27FC236}">
                <a16:creationId xmlns:a16="http://schemas.microsoft.com/office/drawing/2014/main" id="{C8354273-9823-41A3-8EE6-D0B9008A684B}"/>
              </a:ext>
            </a:extLst>
          </p:cNvPr>
          <p:cNvSpPr>
            <a:spLocks noGrp="1"/>
          </p:cNvSpPr>
          <p:nvPr>
            <p:ph type="pic" sz="quarter" idx="46"/>
          </p:nvPr>
        </p:nvSpPr>
        <p:spPr>
          <a:xfrm>
            <a:off x="2772000" y="1868400"/>
            <a:ext cx="1944000" cy="680759"/>
          </a:xfrm>
        </p:spPr>
      </p:sp>
      <p:sp>
        <p:nvSpPr>
          <p:cNvPr id="60" name="Picture Placeholder 20">
            <a:extLst>
              <a:ext uri="{FF2B5EF4-FFF2-40B4-BE49-F238E27FC236}">
                <a16:creationId xmlns:a16="http://schemas.microsoft.com/office/drawing/2014/main" id="{6E038A54-170A-4746-BD89-A64A1BA079F7}"/>
              </a:ext>
            </a:extLst>
          </p:cNvPr>
          <p:cNvSpPr>
            <a:spLocks noGrp="1"/>
          </p:cNvSpPr>
          <p:nvPr>
            <p:ph type="pic" sz="quarter" idx="47"/>
          </p:nvPr>
        </p:nvSpPr>
        <p:spPr>
          <a:xfrm>
            <a:off x="2772000" y="4608000"/>
            <a:ext cx="1944000" cy="680759"/>
          </a:xfrm>
        </p:spPr>
      </p:sp>
      <p:sp>
        <p:nvSpPr>
          <p:cNvPr id="69" name="Picture Placeholder 20">
            <a:extLst>
              <a:ext uri="{FF2B5EF4-FFF2-40B4-BE49-F238E27FC236}">
                <a16:creationId xmlns:a16="http://schemas.microsoft.com/office/drawing/2014/main" id="{2415118C-EA7F-41EC-8C66-8115E3372CD2}"/>
              </a:ext>
            </a:extLst>
          </p:cNvPr>
          <p:cNvSpPr>
            <a:spLocks noGrp="1"/>
          </p:cNvSpPr>
          <p:nvPr>
            <p:ph type="pic" sz="quarter" idx="48"/>
          </p:nvPr>
        </p:nvSpPr>
        <p:spPr>
          <a:xfrm>
            <a:off x="2772000" y="7326000"/>
            <a:ext cx="1944000" cy="680759"/>
          </a:xfrm>
        </p:spPr>
      </p:sp>
      <p:sp>
        <p:nvSpPr>
          <p:cNvPr id="70" name="Picture Placeholder 20">
            <a:extLst>
              <a:ext uri="{FF2B5EF4-FFF2-40B4-BE49-F238E27FC236}">
                <a16:creationId xmlns:a16="http://schemas.microsoft.com/office/drawing/2014/main" id="{ADDE5B1B-F3B9-43D1-AE46-611809010159}"/>
              </a:ext>
            </a:extLst>
          </p:cNvPr>
          <p:cNvSpPr>
            <a:spLocks noGrp="1"/>
          </p:cNvSpPr>
          <p:nvPr>
            <p:ph type="pic" sz="quarter" idx="49"/>
          </p:nvPr>
        </p:nvSpPr>
        <p:spPr>
          <a:xfrm>
            <a:off x="4978800" y="1868400"/>
            <a:ext cx="1944000" cy="680759"/>
          </a:xfrm>
        </p:spPr>
      </p:sp>
      <p:sp>
        <p:nvSpPr>
          <p:cNvPr id="71" name="Picture Placeholder 20">
            <a:extLst>
              <a:ext uri="{FF2B5EF4-FFF2-40B4-BE49-F238E27FC236}">
                <a16:creationId xmlns:a16="http://schemas.microsoft.com/office/drawing/2014/main" id="{4E0AFD1C-E200-4F35-A8C2-0E5A0764B0AE}"/>
              </a:ext>
            </a:extLst>
          </p:cNvPr>
          <p:cNvSpPr>
            <a:spLocks noGrp="1"/>
          </p:cNvSpPr>
          <p:nvPr>
            <p:ph type="pic" sz="quarter" idx="50"/>
          </p:nvPr>
        </p:nvSpPr>
        <p:spPr>
          <a:xfrm>
            <a:off x="4978800" y="4608000"/>
            <a:ext cx="1944000" cy="680759"/>
          </a:xfrm>
        </p:spPr>
      </p:sp>
      <p:sp>
        <p:nvSpPr>
          <p:cNvPr id="72" name="Picture Placeholder 20">
            <a:extLst>
              <a:ext uri="{FF2B5EF4-FFF2-40B4-BE49-F238E27FC236}">
                <a16:creationId xmlns:a16="http://schemas.microsoft.com/office/drawing/2014/main" id="{86DBCFF2-DB1D-47F4-9175-108ED4BF4A15}"/>
              </a:ext>
            </a:extLst>
          </p:cNvPr>
          <p:cNvSpPr>
            <a:spLocks noGrp="1"/>
          </p:cNvSpPr>
          <p:nvPr>
            <p:ph type="pic" sz="quarter" idx="51"/>
          </p:nvPr>
        </p:nvSpPr>
        <p:spPr>
          <a:xfrm>
            <a:off x="4978800" y="7326000"/>
            <a:ext cx="1944000" cy="680759"/>
          </a:xfrm>
        </p:spPr>
      </p:sp>
    </p:spTree>
    <p:extLst>
      <p:ext uri="{BB962C8B-B14F-4D97-AF65-F5344CB8AC3E}">
        <p14:creationId xmlns:p14="http://schemas.microsoft.com/office/powerpoint/2010/main" val="3852055463"/>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3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Key Points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2A85C9-FF06-4701-815D-208CA1B43C18}"/>
              </a:ext>
            </a:extLst>
          </p:cNvPr>
          <p:cNvSpPr>
            <a:spLocks noGrp="1"/>
          </p:cNvSpPr>
          <p:nvPr>
            <p:ph type="body" idx="1" hasCustomPrompt="1"/>
          </p:nvPr>
        </p:nvSpPr>
        <p:spPr>
          <a:xfrm>
            <a:off x="540000" y="3015451"/>
            <a:ext cx="2736610" cy="534591"/>
          </a:xfrm>
        </p:spPr>
        <p:txBody>
          <a:bodyPr lIns="0" numCol="1" spcCol="180000">
            <a:noAutofit/>
          </a:bodyPr>
          <a:lstStyle>
            <a:lvl1pPr marL="0" indent="0">
              <a:lnSpc>
                <a:spcPct val="100000"/>
              </a:lnSpc>
              <a:spcBef>
                <a:spcPts val="648"/>
              </a:spcBef>
              <a:buNone/>
              <a:defRPr sz="240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Heading </a:t>
            </a:r>
          </a:p>
        </p:txBody>
      </p:sp>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2736610" cy="534591"/>
          </a:xfrm>
        </p:spPr>
        <p:txBody>
          <a:bodyPr>
            <a:noAutofit/>
          </a:bodyPr>
          <a:lstStyle>
            <a:lvl1pPr marL="0" indent="0">
              <a:buNone/>
              <a:defRPr sz="2400">
                <a:latin typeface="+mj-lt"/>
              </a:defRPr>
            </a:lvl1pPr>
          </a:lstStyle>
          <a:p>
            <a:pPr lvl="0"/>
            <a:r>
              <a:rPr lang="en-US" dirty="0"/>
              <a:t>Key Points </a:t>
            </a:r>
          </a:p>
        </p:txBody>
      </p:sp>
      <p:sp>
        <p:nvSpPr>
          <p:cNvPr id="28" name="Text Placeholder 2">
            <a:extLst>
              <a:ext uri="{FF2B5EF4-FFF2-40B4-BE49-F238E27FC236}">
                <a16:creationId xmlns:a16="http://schemas.microsoft.com/office/drawing/2014/main" id="{4FBC3ED4-A6BB-44ED-BFFC-6BF972B889BF}"/>
              </a:ext>
            </a:extLst>
          </p:cNvPr>
          <p:cNvSpPr>
            <a:spLocks noGrp="1"/>
          </p:cNvSpPr>
          <p:nvPr>
            <p:ph type="body" idx="45" hasCustomPrompt="1"/>
          </p:nvPr>
        </p:nvSpPr>
        <p:spPr>
          <a:xfrm>
            <a:off x="3779839" y="3015451"/>
            <a:ext cx="3172420" cy="1075330"/>
          </a:xfrm>
        </p:spPr>
        <p:txBody>
          <a:bodyPr lIns="0" numCol="1" spcCol="180000">
            <a:noAutofit/>
          </a:bodyPr>
          <a:lstStyle>
            <a:lvl1pPr marL="0" indent="0">
              <a:lnSpc>
                <a:spcPct val="100000"/>
              </a:lnSpc>
              <a:spcBef>
                <a:spcPts val="0"/>
              </a:spcBef>
              <a:buNone/>
              <a:defRPr sz="165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38" name="Text Placeholder 2">
            <a:extLst>
              <a:ext uri="{FF2B5EF4-FFF2-40B4-BE49-F238E27FC236}">
                <a16:creationId xmlns:a16="http://schemas.microsoft.com/office/drawing/2014/main" id="{5AC904AB-F21D-4B60-AB05-C6366E84875A}"/>
              </a:ext>
            </a:extLst>
          </p:cNvPr>
          <p:cNvSpPr>
            <a:spLocks noGrp="1"/>
          </p:cNvSpPr>
          <p:nvPr>
            <p:ph type="body" idx="46" hasCustomPrompt="1"/>
          </p:nvPr>
        </p:nvSpPr>
        <p:spPr>
          <a:xfrm>
            <a:off x="540000" y="4419958"/>
            <a:ext cx="2736610" cy="534591"/>
          </a:xfrm>
        </p:spPr>
        <p:txBody>
          <a:bodyPr lIns="0" numCol="1" spcCol="180000">
            <a:noAutofit/>
          </a:bodyPr>
          <a:lstStyle>
            <a:lvl1pPr marL="0" indent="0">
              <a:lnSpc>
                <a:spcPct val="100000"/>
              </a:lnSpc>
              <a:spcBef>
                <a:spcPts val="648"/>
              </a:spcBef>
              <a:buNone/>
              <a:defRPr sz="240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Heading </a:t>
            </a:r>
          </a:p>
        </p:txBody>
      </p:sp>
      <p:sp>
        <p:nvSpPr>
          <p:cNvPr id="39" name="Text Placeholder 2">
            <a:extLst>
              <a:ext uri="{FF2B5EF4-FFF2-40B4-BE49-F238E27FC236}">
                <a16:creationId xmlns:a16="http://schemas.microsoft.com/office/drawing/2014/main" id="{AB03137E-BEED-41AE-958C-29B0AF813D2E}"/>
              </a:ext>
            </a:extLst>
          </p:cNvPr>
          <p:cNvSpPr>
            <a:spLocks noGrp="1"/>
          </p:cNvSpPr>
          <p:nvPr>
            <p:ph type="body" idx="47" hasCustomPrompt="1"/>
          </p:nvPr>
        </p:nvSpPr>
        <p:spPr>
          <a:xfrm>
            <a:off x="3779839" y="4419959"/>
            <a:ext cx="3172420" cy="1075330"/>
          </a:xfrm>
        </p:spPr>
        <p:txBody>
          <a:bodyPr lIns="0" numCol="1" spcCol="180000">
            <a:noAutofit/>
          </a:bodyPr>
          <a:lstStyle>
            <a:lvl1pPr marL="0" indent="0">
              <a:lnSpc>
                <a:spcPct val="100000"/>
              </a:lnSpc>
              <a:spcBef>
                <a:spcPts val="0"/>
              </a:spcBef>
              <a:buNone/>
              <a:defRPr sz="165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40" name="Text Placeholder 2">
            <a:extLst>
              <a:ext uri="{FF2B5EF4-FFF2-40B4-BE49-F238E27FC236}">
                <a16:creationId xmlns:a16="http://schemas.microsoft.com/office/drawing/2014/main" id="{3A7AA3E3-657B-4496-86F5-CAB49D33E446}"/>
              </a:ext>
            </a:extLst>
          </p:cNvPr>
          <p:cNvSpPr>
            <a:spLocks noGrp="1"/>
          </p:cNvSpPr>
          <p:nvPr>
            <p:ph type="body" idx="48" hasCustomPrompt="1"/>
          </p:nvPr>
        </p:nvSpPr>
        <p:spPr>
          <a:xfrm>
            <a:off x="540000" y="5824466"/>
            <a:ext cx="2736610" cy="534591"/>
          </a:xfrm>
        </p:spPr>
        <p:txBody>
          <a:bodyPr lIns="0" numCol="1" spcCol="180000">
            <a:noAutofit/>
          </a:bodyPr>
          <a:lstStyle>
            <a:lvl1pPr marL="0" indent="0">
              <a:lnSpc>
                <a:spcPct val="100000"/>
              </a:lnSpc>
              <a:spcBef>
                <a:spcPts val="648"/>
              </a:spcBef>
              <a:buNone/>
              <a:defRPr sz="240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Heading </a:t>
            </a:r>
          </a:p>
        </p:txBody>
      </p:sp>
      <p:sp>
        <p:nvSpPr>
          <p:cNvPr id="49" name="Text Placeholder 2">
            <a:extLst>
              <a:ext uri="{FF2B5EF4-FFF2-40B4-BE49-F238E27FC236}">
                <a16:creationId xmlns:a16="http://schemas.microsoft.com/office/drawing/2014/main" id="{302BBAA0-15D2-4E4A-9078-AB0D90DEA6E9}"/>
              </a:ext>
            </a:extLst>
          </p:cNvPr>
          <p:cNvSpPr>
            <a:spLocks noGrp="1"/>
          </p:cNvSpPr>
          <p:nvPr>
            <p:ph type="body" idx="49" hasCustomPrompt="1"/>
          </p:nvPr>
        </p:nvSpPr>
        <p:spPr>
          <a:xfrm>
            <a:off x="3779839" y="5824467"/>
            <a:ext cx="3172420" cy="1075330"/>
          </a:xfrm>
        </p:spPr>
        <p:txBody>
          <a:bodyPr lIns="0" numCol="1" spcCol="180000">
            <a:noAutofit/>
          </a:bodyPr>
          <a:lstStyle>
            <a:lvl1pPr marL="0" indent="0">
              <a:lnSpc>
                <a:spcPct val="100000"/>
              </a:lnSpc>
              <a:spcBef>
                <a:spcPts val="0"/>
              </a:spcBef>
              <a:buNone/>
              <a:defRPr sz="165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50" name="Text Placeholder 2">
            <a:extLst>
              <a:ext uri="{FF2B5EF4-FFF2-40B4-BE49-F238E27FC236}">
                <a16:creationId xmlns:a16="http://schemas.microsoft.com/office/drawing/2014/main" id="{54D35B03-2E6C-4ED1-BF56-0887EFB924B6}"/>
              </a:ext>
            </a:extLst>
          </p:cNvPr>
          <p:cNvSpPr>
            <a:spLocks noGrp="1"/>
          </p:cNvSpPr>
          <p:nvPr>
            <p:ph type="body" idx="50" hasCustomPrompt="1"/>
          </p:nvPr>
        </p:nvSpPr>
        <p:spPr>
          <a:xfrm>
            <a:off x="540000" y="7228974"/>
            <a:ext cx="2736610" cy="534591"/>
          </a:xfrm>
        </p:spPr>
        <p:txBody>
          <a:bodyPr lIns="0" numCol="1" spcCol="180000">
            <a:noAutofit/>
          </a:bodyPr>
          <a:lstStyle>
            <a:lvl1pPr marL="0" indent="0">
              <a:lnSpc>
                <a:spcPct val="100000"/>
              </a:lnSpc>
              <a:spcBef>
                <a:spcPts val="648"/>
              </a:spcBef>
              <a:buNone/>
              <a:defRPr sz="259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Heading </a:t>
            </a:r>
          </a:p>
        </p:txBody>
      </p:sp>
      <p:sp>
        <p:nvSpPr>
          <p:cNvPr id="51" name="Text Placeholder 2">
            <a:extLst>
              <a:ext uri="{FF2B5EF4-FFF2-40B4-BE49-F238E27FC236}">
                <a16:creationId xmlns:a16="http://schemas.microsoft.com/office/drawing/2014/main" id="{AEA11EEF-FCB7-4C7C-B529-C466C76087CF}"/>
              </a:ext>
            </a:extLst>
          </p:cNvPr>
          <p:cNvSpPr>
            <a:spLocks noGrp="1"/>
          </p:cNvSpPr>
          <p:nvPr>
            <p:ph type="body" idx="51" hasCustomPrompt="1"/>
          </p:nvPr>
        </p:nvSpPr>
        <p:spPr>
          <a:xfrm>
            <a:off x="3779839" y="7228974"/>
            <a:ext cx="3172420" cy="1075330"/>
          </a:xfrm>
        </p:spPr>
        <p:txBody>
          <a:bodyPr lIns="0" numCol="1" spcCol="180000">
            <a:noAutofit/>
          </a:bodyPr>
          <a:lstStyle>
            <a:lvl1pPr marL="0" indent="0">
              <a:lnSpc>
                <a:spcPct val="100000"/>
              </a:lnSpc>
              <a:spcBef>
                <a:spcPts val="0"/>
              </a:spcBef>
              <a:buNone/>
              <a:defRPr sz="165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52" name="Text Placeholder 2">
            <a:extLst>
              <a:ext uri="{FF2B5EF4-FFF2-40B4-BE49-F238E27FC236}">
                <a16:creationId xmlns:a16="http://schemas.microsoft.com/office/drawing/2014/main" id="{D9D7C805-5660-40B2-9DB8-8B46335BA9F9}"/>
              </a:ext>
            </a:extLst>
          </p:cNvPr>
          <p:cNvSpPr>
            <a:spLocks noGrp="1"/>
          </p:cNvSpPr>
          <p:nvPr>
            <p:ph type="body" idx="52" hasCustomPrompt="1"/>
          </p:nvPr>
        </p:nvSpPr>
        <p:spPr>
          <a:xfrm>
            <a:off x="540000" y="8633481"/>
            <a:ext cx="2736610" cy="534591"/>
          </a:xfrm>
        </p:spPr>
        <p:txBody>
          <a:bodyPr lIns="0" numCol="1" spcCol="180000">
            <a:noAutofit/>
          </a:bodyPr>
          <a:lstStyle>
            <a:lvl1pPr marL="0" indent="0">
              <a:lnSpc>
                <a:spcPct val="100000"/>
              </a:lnSpc>
              <a:spcBef>
                <a:spcPts val="648"/>
              </a:spcBef>
              <a:buNone/>
              <a:defRPr sz="240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Heading </a:t>
            </a:r>
          </a:p>
        </p:txBody>
      </p:sp>
      <p:sp>
        <p:nvSpPr>
          <p:cNvPr id="53" name="Text Placeholder 2">
            <a:extLst>
              <a:ext uri="{FF2B5EF4-FFF2-40B4-BE49-F238E27FC236}">
                <a16:creationId xmlns:a16="http://schemas.microsoft.com/office/drawing/2014/main" id="{1B6D650D-2209-4238-9940-322082F92CD6}"/>
              </a:ext>
            </a:extLst>
          </p:cNvPr>
          <p:cNvSpPr>
            <a:spLocks noGrp="1"/>
          </p:cNvSpPr>
          <p:nvPr>
            <p:ph type="body" idx="53" hasCustomPrompt="1"/>
          </p:nvPr>
        </p:nvSpPr>
        <p:spPr>
          <a:xfrm>
            <a:off x="3779839" y="8633482"/>
            <a:ext cx="3172420" cy="1075330"/>
          </a:xfrm>
        </p:spPr>
        <p:txBody>
          <a:bodyPr lIns="0" numCol="1" spcCol="180000">
            <a:noAutofit/>
          </a:bodyPr>
          <a:lstStyle>
            <a:lvl1pPr marL="0" indent="0">
              <a:lnSpc>
                <a:spcPct val="100000"/>
              </a:lnSpc>
              <a:spcBef>
                <a:spcPts val="0"/>
              </a:spcBef>
              <a:buNone/>
              <a:defRPr sz="1650">
                <a:solidFill>
                  <a:schemeClr val="tx2"/>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2" name="TextBox 1">
            <a:extLst>
              <a:ext uri="{FF2B5EF4-FFF2-40B4-BE49-F238E27FC236}">
                <a16:creationId xmlns:a16="http://schemas.microsoft.com/office/drawing/2014/main" id="{1A6BC6AA-7928-4B9C-89E0-5367FB1521B9}"/>
              </a:ext>
            </a:extLst>
          </p:cNvPr>
          <p:cNvSpPr txBox="1"/>
          <p:nvPr userDrawn="1"/>
        </p:nvSpPr>
        <p:spPr>
          <a:xfrm>
            <a:off x="8563429" y="3367314"/>
            <a:ext cx="3556000" cy="997196"/>
          </a:xfrm>
          <a:prstGeom prst="rect">
            <a:avLst/>
          </a:prstGeom>
          <a:solidFill>
            <a:schemeClr val="bg2"/>
          </a:solidFill>
        </p:spPr>
        <p:txBody>
          <a:bodyPr wrap="square" rtlCol="0">
            <a:spAutoFit/>
          </a:bodyPr>
          <a:lstStyle/>
          <a:p>
            <a:r>
              <a:rPr lang="en-GB" dirty="0">
                <a:solidFill>
                  <a:schemeClr val="bg1"/>
                </a:solidFill>
              </a:rPr>
              <a:t>Use Coral to highlight and change the font to </a:t>
            </a:r>
            <a:r>
              <a:rPr lang="en-GB" dirty="0" err="1">
                <a:solidFill>
                  <a:schemeClr val="bg1"/>
                </a:solidFill>
              </a:rPr>
              <a:t>RealText</a:t>
            </a:r>
            <a:r>
              <a:rPr lang="en-GB" dirty="0">
                <a:solidFill>
                  <a:schemeClr val="bg1"/>
                </a:solidFill>
              </a:rPr>
              <a:t> medium as in the example</a:t>
            </a:r>
          </a:p>
        </p:txBody>
      </p:sp>
    </p:spTree>
    <p:extLst>
      <p:ext uri="{BB962C8B-B14F-4D97-AF65-F5344CB8AC3E}">
        <p14:creationId xmlns:p14="http://schemas.microsoft.com/office/powerpoint/2010/main" val="2734720029"/>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32.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Key Points two column">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2736610" cy="534591"/>
          </a:xfrm>
        </p:spPr>
        <p:txBody>
          <a:bodyPr>
            <a:noAutofit/>
          </a:bodyPr>
          <a:lstStyle>
            <a:lvl1pPr marL="0" indent="0">
              <a:buNone/>
              <a:defRPr sz="2400">
                <a:latin typeface="+mj-lt"/>
              </a:defRPr>
            </a:lvl1pPr>
          </a:lstStyle>
          <a:p>
            <a:pPr lvl="0"/>
            <a:r>
              <a:rPr lang="en-US" dirty="0"/>
              <a:t>Key Points </a:t>
            </a:r>
          </a:p>
        </p:txBody>
      </p:sp>
      <p:sp>
        <p:nvSpPr>
          <p:cNvPr id="28" name="Text Placeholder 2">
            <a:extLst>
              <a:ext uri="{FF2B5EF4-FFF2-40B4-BE49-F238E27FC236}">
                <a16:creationId xmlns:a16="http://schemas.microsoft.com/office/drawing/2014/main" id="{4FBC3ED4-A6BB-44ED-BFFC-6BF972B889BF}"/>
              </a:ext>
            </a:extLst>
          </p:cNvPr>
          <p:cNvSpPr>
            <a:spLocks noGrp="1"/>
          </p:cNvSpPr>
          <p:nvPr>
            <p:ph type="body" idx="45" hasCustomPrompt="1"/>
          </p:nvPr>
        </p:nvSpPr>
        <p:spPr>
          <a:xfrm>
            <a:off x="3910131" y="3015451"/>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39" name="Text Placeholder 2">
            <a:extLst>
              <a:ext uri="{FF2B5EF4-FFF2-40B4-BE49-F238E27FC236}">
                <a16:creationId xmlns:a16="http://schemas.microsoft.com/office/drawing/2014/main" id="{AB03137E-BEED-41AE-958C-29B0AF813D2E}"/>
              </a:ext>
            </a:extLst>
          </p:cNvPr>
          <p:cNvSpPr>
            <a:spLocks noGrp="1"/>
          </p:cNvSpPr>
          <p:nvPr>
            <p:ph type="body" idx="47" hasCustomPrompt="1"/>
          </p:nvPr>
        </p:nvSpPr>
        <p:spPr>
          <a:xfrm>
            <a:off x="3910131" y="4419959"/>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49" name="Text Placeholder 2">
            <a:extLst>
              <a:ext uri="{FF2B5EF4-FFF2-40B4-BE49-F238E27FC236}">
                <a16:creationId xmlns:a16="http://schemas.microsoft.com/office/drawing/2014/main" id="{302BBAA0-15D2-4E4A-9078-AB0D90DEA6E9}"/>
              </a:ext>
            </a:extLst>
          </p:cNvPr>
          <p:cNvSpPr>
            <a:spLocks noGrp="1"/>
          </p:cNvSpPr>
          <p:nvPr>
            <p:ph type="body" idx="49" hasCustomPrompt="1"/>
          </p:nvPr>
        </p:nvSpPr>
        <p:spPr>
          <a:xfrm>
            <a:off x="3910131" y="5824467"/>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51" name="Text Placeholder 2">
            <a:extLst>
              <a:ext uri="{FF2B5EF4-FFF2-40B4-BE49-F238E27FC236}">
                <a16:creationId xmlns:a16="http://schemas.microsoft.com/office/drawing/2014/main" id="{AEA11EEF-FCB7-4C7C-B529-C466C76087CF}"/>
              </a:ext>
            </a:extLst>
          </p:cNvPr>
          <p:cNvSpPr>
            <a:spLocks noGrp="1"/>
          </p:cNvSpPr>
          <p:nvPr>
            <p:ph type="body" idx="51" hasCustomPrompt="1"/>
          </p:nvPr>
        </p:nvSpPr>
        <p:spPr>
          <a:xfrm>
            <a:off x="3910131" y="7228974"/>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53" name="Text Placeholder 2">
            <a:extLst>
              <a:ext uri="{FF2B5EF4-FFF2-40B4-BE49-F238E27FC236}">
                <a16:creationId xmlns:a16="http://schemas.microsoft.com/office/drawing/2014/main" id="{1B6D650D-2209-4238-9940-322082F92CD6}"/>
              </a:ext>
            </a:extLst>
          </p:cNvPr>
          <p:cNvSpPr>
            <a:spLocks noGrp="1"/>
          </p:cNvSpPr>
          <p:nvPr>
            <p:ph type="body" idx="53" hasCustomPrompt="1"/>
          </p:nvPr>
        </p:nvSpPr>
        <p:spPr>
          <a:xfrm>
            <a:off x="3910131" y="8633482"/>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17" name="Text Placeholder 2">
            <a:extLst>
              <a:ext uri="{FF2B5EF4-FFF2-40B4-BE49-F238E27FC236}">
                <a16:creationId xmlns:a16="http://schemas.microsoft.com/office/drawing/2014/main" id="{29C25D2B-4E22-4322-B5C8-AAA35D10391F}"/>
              </a:ext>
            </a:extLst>
          </p:cNvPr>
          <p:cNvSpPr>
            <a:spLocks noGrp="1"/>
          </p:cNvSpPr>
          <p:nvPr>
            <p:ph type="body" idx="54" hasCustomPrompt="1"/>
          </p:nvPr>
        </p:nvSpPr>
        <p:spPr>
          <a:xfrm>
            <a:off x="540000" y="3015451"/>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18" name="Text Placeholder 2">
            <a:extLst>
              <a:ext uri="{FF2B5EF4-FFF2-40B4-BE49-F238E27FC236}">
                <a16:creationId xmlns:a16="http://schemas.microsoft.com/office/drawing/2014/main" id="{D680A1E3-8712-48B8-B1F6-8708365FDFBD}"/>
              </a:ext>
            </a:extLst>
          </p:cNvPr>
          <p:cNvSpPr>
            <a:spLocks noGrp="1"/>
          </p:cNvSpPr>
          <p:nvPr>
            <p:ph type="body" idx="55" hasCustomPrompt="1"/>
          </p:nvPr>
        </p:nvSpPr>
        <p:spPr>
          <a:xfrm>
            <a:off x="540000" y="4419959"/>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19" name="Text Placeholder 2">
            <a:extLst>
              <a:ext uri="{FF2B5EF4-FFF2-40B4-BE49-F238E27FC236}">
                <a16:creationId xmlns:a16="http://schemas.microsoft.com/office/drawing/2014/main" id="{67DC07A4-E64E-40DE-8793-EC7BA2D459BD}"/>
              </a:ext>
            </a:extLst>
          </p:cNvPr>
          <p:cNvSpPr>
            <a:spLocks noGrp="1"/>
          </p:cNvSpPr>
          <p:nvPr>
            <p:ph type="body" idx="56" hasCustomPrompt="1"/>
          </p:nvPr>
        </p:nvSpPr>
        <p:spPr>
          <a:xfrm>
            <a:off x="540000" y="5824467"/>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20" name="Text Placeholder 2">
            <a:extLst>
              <a:ext uri="{FF2B5EF4-FFF2-40B4-BE49-F238E27FC236}">
                <a16:creationId xmlns:a16="http://schemas.microsoft.com/office/drawing/2014/main" id="{19CC9AA3-0360-4209-BACC-712DF6821ED0}"/>
              </a:ext>
            </a:extLst>
          </p:cNvPr>
          <p:cNvSpPr>
            <a:spLocks noGrp="1"/>
          </p:cNvSpPr>
          <p:nvPr>
            <p:ph type="body" idx="57" hasCustomPrompt="1"/>
          </p:nvPr>
        </p:nvSpPr>
        <p:spPr>
          <a:xfrm>
            <a:off x="540000" y="7228974"/>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21" name="Text Placeholder 2">
            <a:extLst>
              <a:ext uri="{FF2B5EF4-FFF2-40B4-BE49-F238E27FC236}">
                <a16:creationId xmlns:a16="http://schemas.microsoft.com/office/drawing/2014/main" id="{481806EE-489C-48F1-917E-0152CDF45746}"/>
              </a:ext>
            </a:extLst>
          </p:cNvPr>
          <p:cNvSpPr>
            <a:spLocks noGrp="1"/>
          </p:cNvSpPr>
          <p:nvPr>
            <p:ph type="body" idx="58" hasCustomPrompt="1"/>
          </p:nvPr>
        </p:nvSpPr>
        <p:spPr>
          <a:xfrm>
            <a:off x="540000" y="8633482"/>
            <a:ext cx="3042129" cy="1075330"/>
          </a:xfrm>
        </p:spPr>
        <p:txBody>
          <a:bodyPr lIns="0" numCol="1" spcCol="180000">
            <a:noAutofit/>
          </a:bodyPr>
          <a:lstStyle>
            <a:lvl1pPr marL="0" indent="0">
              <a:lnSpc>
                <a:spcPct val="100000"/>
              </a:lnSpc>
              <a:spcBef>
                <a:spcPts val="0"/>
              </a:spcBef>
              <a:buNone/>
              <a:defRPr sz="1650">
                <a:solidFill>
                  <a:schemeClr val="tx1"/>
                </a:solidFill>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text over three lines</a:t>
            </a:r>
          </a:p>
        </p:txBody>
      </p:sp>
      <p:sp>
        <p:nvSpPr>
          <p:cNvPr id="15" name="TextBox 14">
            <a:extLst>
              <a:ext uri="{FF2B5EF4-FFF2-40B4-BE49-F238E27FC236}">
                <a16:creationId xmlns:a16="http://schemas.microsoft.com/office/drawing/2014/main" id="{2B9D32A7-48D8-45AB-B41D-8AB104576CA8}"/>
              </a:ext>
            </a:extLst>
          </p:cNvPr>
          <p:cNvSpPr txBox="1"/>
          <p:nvPr userDrawn="1"/>
        </p:nvSpPr>
        <p:spPr>
          <a:xfrm>
            <a:off x="8563429" y="3367314"/>
            <a:ext cx="3556000" cy="997196"/>
          </a:xfrm>
          <a:prstGeom prst="rect">
            <a:avLst/>
          </a:prstGeom>
          <a:solidFill>
            <a:schemeClr val="bg2"/>
          </a:solidFill>
        </p:spPr>
        <p:txBody>
          <a:bodyPr wrap="square" rtlCol="0">
            <a:spAutoFit/>
          </a:bodyPr>
          <a:lstStyle/>
          <a:p>
            <a:r>
              <a:rPr lang="en-GB" dirty="0">
                <a:solidFill>
                  <a:schemeClr val="bg1"/>
                </a:solidFill>
              </a:rPr>
              <a:t>Use Coral to highlight and change the font to </a:t>
            </a:r>
            <a:r>
              <a:rPr lang="en-GB" dirty="0" err="1">
                <a:solidFill>
                  <a:schemeClr val="bg1"/>
                </a:solidFill>
              </a:rPr>
              <a:t>RealText</a:t>
            </a:r>
            <a:r>
              <a:rPr lang="en-GB" dirty="0">
                <a:solidFill>
                  <a:schemeClr val="bg1"/>
                </a:solidFill>
              </a:rPr>
              <a:t> medium as in the example</a:t>
            </a:r>
          </a:p>
        </p:txBody>
      </p:sp>
    </p:spTree>
    <p:extLst>
      <p:ext uri="{BB962C8B-B14F-4D97-AF65-F5344CB8AC3E}">
        <p14:creationId xmlns:p14="http://schemas.microsoft.com/office/powerpoint/2010/main" val="886663832"/>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3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ominated Contac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3632083" cy="534591"/>
          </a:xfrm>
        </p:spPr>
        <p:txBody>
          <a:bodyPr>
            <a:noAutofit/>
          </a:bodyPr>
          <a:lstStyle>
            <a:lvl1pPr marL="0" indent="0">
              <a:buNone/>
              <a:defRPr sz="2400">
                <a:latin typeface="+mj-lt"/>
              </a:defRPr>
            </a:lvl1pPr>
          </a:lstStyle>
          <a:p>
            <a:pPr lvl="0"/>
            <a:r>
              <a:rPr lang="en-US" dirty="0"/>
              <a:t>Nominated Contacts</a:t>
            </a:r>
          </a:p>
        </p:txBody>
      </p:sp>
      <p:sp>
        <p:nvSpPr>
          <p:cNvPr id="5" name="Picture Placeholder 4">
            <a:extLst>
              <a:ext uri="{FF2B5EF4-FFF2-40B4-BE49-F238E27FC236}">
                <a16:creationId xmlns:a16="http://schemas.microsoft.com/office/drawing/2014/main" id="{60F7BAAE-A8AA-4984-AB7E-7DB46FFD16F9}"/>
              </a:ext>
            </a:extLst>
          </p:cNvPr>
          <p:cNvSpPr>
            <a:spLocks noGrp="1"/>
          </p:cNvSpPr>
          <p:nvPr>
            <p:ph type="pic" sz="quarter" idx="16"/>
          </p:nvPr>
        </p:nvSpPr>
        <p:spPr>
          <a:xfrm>
            <a:off x="540000" y="2545415"/>
            <a:ext cx="1080000" cy="1080000"/>
          </a:xfrm>
        </p:spPr>
        <p:txBody>
          <a:bodyPr lIns="0" tIns="0" rIns="0" bIns="0">
            <a:normAutofit/>
          </a:bodyPr>
          <a:lstStyle>
            <a:lvl1pPr>
              <a:defRPr sz="1727"/>
            </a:lvl1pPr>
          </a:lstStyle>
          <a:p>
            <a:endParaRPr lang="en-GB" dirty="0"/>
          </a:p>
        </p:txBody>
      </p:sp>
      <p:sp>
        <p:nvSpPr>
          <p:cNvPr id="10" name="Text Placeholder 9">
            <a:extLst>
              <a:ext uri="{FF2B5EF4-FFF2-40B4-BE49-F238E27FC236}">
                <a16:creationId xmlns:a16="http://schemas.microsoft.com/office/drawing/2014/main" id="{CABE2C0F-739B-453C-B819-8943DCAA1A4C}"/>
              </a:ext>
            </a:extLst>
          </p:cNvPr>
          <p:cNvSpPr>
            <a:spLocks noGrp="1" noChangeAspect="1"/>
          </p:cNvSpPr>
          <p:nvPr>
            <p:ph type="body" sz="quarter" idx="17" hasCustomPrompt="1"/>
          </p:nvPr>
        </p:nvSpPr>
        <p:spPr>
          <a:xfrm>
            <a:off x="2025912" y="2545415"/>
            <a:ext cx="3887434" cy="178159"/>
          </a:xfrm>
        </p:spPr>
        <p:txBody>
          <a:bodyPr>
            <a:normAutofit/>
          </a:bodyPr>
          <a:lstStyle>
            <a:lvl1pPr marL="0" indent="0">
              <a:buNone/>
              <a:defRPr sz="1000">
                <a:latin typeface="+mj-lt"/>
              </a:defRPr>
            </a:lvl1pPr>
          </a:lstStyle>
          <a:p>
            <a:pPr lvl="0"/>
            <a:r>
              <a:rPr lang="en-US" dirty="0"/>
              <a:t>Name</a:t>
            </a:r>
          </a:p>
        </p:txBody>
      </p:sp>
      <p:sp>
        <p:nvSpPr>
          <p:cNvPr id="21" name="Text Placeholder 9">
            <a:extLst>
              <a:ext uri="{FF2B5EF4-FFF2-40B4-BE49-F238E27FC236}">
                <a16:creationId xmlns:a16="http://schemas.microsoft.com/office/drawing/2014/main" id="{4A4E1900-FBFB-4424-858E-DE3D27EE653E}"/>
              </a:ext>
            </a:extLst>
          </p:cNvPr>
          <p:cNvSpPr>
            <a:spLocks noGrp="1" noChangeAspect="1"/>
          </p:cNvSpPr>
          <p:nvPr>
            <p:ph type="body" sz="quarter" idx="18" hasCustomPrompt="1"/>
          </p:nvPr>
        </p:nvSpPr>
        <p:spPr>
          <a:xfrm>
            <a:off x="2025912" y="2845464"/>
            <a:ext cx="3887434" cy="178159"/>
          </a:xfrm>
        </p:spPr>
        <p:txBody>
          <a:bodyPr>
            <a:normAutofit/>
          </a:bodyPr>
          <a:lstStyle>
            <a:lvl1pPr marL="0" indent="0">
              <a:buNone/>
              <a:defRPr sz="1000">
                <a:latin typeface="+mn-lt"/>
              </a:defRPr>
            </a:lvl1pPr>
          </a:lstStyle>
          <a:p>
            <a:pPr lvl="0"/>
            <a:r>
              <a:rPr lang="en-US" dirty="0"/>
              <a:t>Title</a:t>
            </a:r>
          </a:p>
        </p:txBody>
      </p:sp>
      <p:sp>
        <p:nvSpPr>
          <p:cNvPr id="22" name="Text Placeholder 9">
            <a:extLst>
              <a:ext uri="{FF2B5EF4-FFF2-40B4-BE49-F238E27FC236}">
                <a16:creationId xmlns:a16="http://schemas.microsoft.com/office/drawing/2014/main" id="{0725094D-8896-4941-96F9-04EFD990B0A0}"/>
              </a:ext>
            </a:extLst>
          </p:cNvPr>
          <p:cNvSpPr>
            <a:spLocks noGrp="1" noChangeAspect="1"/>
          </p:cNvSpPr>
          <p:nvPr>
            <p:ph type="body" sz="quarter" idx="19" hasCustomPrompt="1"/>
          </p:nvPr>
        </p:nvSpPr>
        <p:spPr>
          <a:xfrm>
            <a:off x="2025912" y="3147206"/>
            <a:ext cx="3887434" cy="178159"/>
          </a:xfrm>
        </p:spPr>
        <p:txBody>
          <a:bodyPr>
            <a:normAutofit/>
          </a:bodyPr>
          <a:lstStyle>
            <a:lvl1pPr marL="0" indent="0">
              <a:buNone/>
              <a:defRPr sz="1000">
                <a:solidFill>
                  <a:schemeClr val="tx1"/>
                </a:solidFill>
                <a:latin typeface="+mn-lt"/>
              </a:defRPr>
            </a:lvl1pPr>
          </a:lstStyle>
          <a:p>
            <a:pPr lvl="0"/>
            <a:r>
              <a:rPr lang="en-US" dirty="0"/>
              <a:t>T +</a:t>
            </a:r>
          </a:p>
        </p:txBody>
      </p:sp>
      <p:sp>
        <p:nvSpPr>
          <p:cNvPr id="23" name="Text Placeholder 9">
            <a:extLst>
              <a:ext uri="{FF2B5EF4-FFF2-40B4-BE49-F238E27FC236}">
                <a16:creationId xmlns:a16="http://schemas.microsoft.com/office/drawing/2014/main" id="{9E218BBF-B51F-4C56-B1B3-5C74808C6FE1}"/>
              </a:ext>
            </a:extLst>
          </p:cNvPr>
          <p:cNvSpPr>
            <a:spLocks noGrp="1" noChangeAspect="1"/>
          </p:cNvSpPr>
          <p:nvPr>
            <p:ph type="body" sz="quarter" idx="20" hasCustomPrompt="1"/>
          </p:nvPr>
        </p:nvSpPr>
        <p:spPr>
          <a:xfrm>
            <a:off x="2025912" y="3447256"/>
            <a:ext cx="3887434" cy="178159"/>
          </a:xfrm>
        </p:spPr>
        <p:txBody>
          <a:bodyPr>
            <a:normAutofit/>
          </a:bodyPr>
          <a:lstStyle>
            <a:lvl1pPr marL="0" indent="0">
              <a:buNone/>
              <a:defRPr sz="1000">
                <a:solidFill>
                  <a:schemeClr val="tx1"/>
                </a:solidFill>
                <a:latin typeface="+mn-lt"/>
              </a:defRPr>
            </a:lvl1pPr>
          </a:lstStyle>
          <a:p>
            <a:pPr lvl="0"/>
            <a:r>
              <a:rPr lang="en-US" dirty="0"/>
              <a:t>E </a:t>
            </a:r>
          </a:p>
        </p:txBody>
      </p:sp>
      <p:sp>
        <p:nvSpPr>
          <p:cNvPr id="24" name="Picture Placeholder 4">
            <a:extLst>
              <a:ext uri="{FF2B5EF4-FFF2-40B4-BE49-F238E27FC236}">
                <a16:creationId xmlns:a16="http://schemas.microsoft.com/office/drawing/2014/main" id="{4F8F935F-C372-468E-985E-CE2F506F3229}"/>
              </a:ext>
            </a:extLst>
          </p:cNvPr>
          <p:cNvSpPr>
            <a:spLocks noGrp="1"/>
          </p:cNvSpPr>
          <p:nvPr>
            <p:ph type="pic" sz="quarter" idx="21"/>
          </p:nvPr>
        </p:nvSpPr>
        <p:spPr>
          <a:xfrm>
            <a:off x="540000" y="4067766"/>
            <a:ext cx="1080000" cy="1080000"/>
          </a:xfrm>
        </p:spPr>
        <p:txBody>
          <a:bodyPr lIns="0" tIns="0" rIns="0" bIns="0">
            <a:normAutofit/>
          </a:bodyPr>
          <a:lstStyle>
            <a:lvl1pPr>
              <a:defRPr sz="1727"/>
            </a:lvl1pPr>
          </a:lstStyle>
          <a:p>
            <a:endParaRPr lang="en-GB" dirty="0"/>
          </a:p>
        </p:txBody>
      </p:sp>
      <p:sp>
        <p:nvSpPr>
          <p:cNvPr id="25" name="Text Placeholder 9">
            <a:extLst>
              <a:ext uri="{FF2B5EF4-FFF2-40B4-BE49-F238E27FC236}">
                <a16:creationId xmlns:a16="http://schemas.microsoft.com/office/drawing/2014/main" id="{2BBE4F03-75AB-452E-9991-9A62C1DF5DC7}"/>
              </a:ext>
            </a:extLst>
          </p:cNvPr>
          <p:cNvSpPr>
            <a:spLocks noGrp="1" noChangeAspect="1"/>
          </p:cNvSpPr>
          <p:nvPr>
            <p:ph type="body" sz="quarter" idx="22" hasCustomPrompt="1"/>
          </p:nvPr>
        </p:nvSpPr>
        <p:spPr>
          <a:xfrm>
            <a:off x="2025912" y="4067767"/>
            <a:ext cx="3887434" cy="178158"/>
          </a:xfrm>
        </p:spPr>
        <p:txBody>
          <a:bodyPr>
            <a:normAutofit/>
          </a:bodyPr>
          <a:lstStyle>
            <a:lvl1pPr marL="0" indent="0">
              <a:buNone/>
              <a:defRPr sz="1000">
                <a:latin typeface="+mj-lt"/>
              </a:defRPr>
            </a:lvl1pPr>
          </a:lstStyle>
          <a:p>
            <a:pPr lvl="0"/>
            <a:r>
              <a:rPr lang="en-US" dirty="0"/>
              <a:t>Name</a:t>
            </a:r>
          </a:p>
        </p:txBody>
      </p:sp>
      <p:sp>
        <p:nvSpPr>
          <p:cNvPr id="26" name="Text Placeholder 9">
            <a:extLst>
              <a:ext uri="{FF2B5EF4-FFF2-40B4-BE49-F238E27FC236}">
                <a16:creationId xmlns:a16="http://schemas.microsoft.com/office/drawing/2014/main" id="{34CA7B4D-9523-491C-9BD4-C66859731570}"/>
              </a:ext>
            </a:extLst>
          </p:cNvPr>
          <p:cNvSpPr>
            <a:spLocks noGrp="1" noChangeAspect="1"/>
          </p:cNvSpPr>
          <p:nvPr>
            <p:ph type="body" sz="quarter" idx="23" hasCustomPrompt="1"/>
          </p:nvPr>
        </p:nvSpPr>
        <p:spPr>
          <a:xfrm>
            <a:off x="2025912" y="4367816"/>
            <a:ext cx="3887434" cy="178158"/>
          </a:xfrm>
        </p:spPr>
        <p:txBody>
          <a:bodyPr>
            <a:normAutofit/>
          </a:bodyPr>
          <a:lstStyle>
            <a:lvl1pPr marL="0" indent="0">
              <a:buNone/>
              <a:defRPr sz="1000">
                <a:latin typeface="+mn-lt"/>
              </a:defRPr>
            </a:lvl1pPr>
          </a:lstStyle>
          <a:p>
            <a:pPr lvl="0"/>
            <a:r>
              <a:rPr lang="en-US" dirty="0"/>
              <a:t>Title</a:t>
            </a:r>
          </a:p>
        </p:txBody>
      </p:sp>
      <p:sp>
        <p:nvSpPr>
          <p:cNvPr id="27" name="Text Placeholder 9">
            <a:extLst>
              <a:ext uri="{FF2B5EF4-FFF2-40B4-BE49-F238E27FC236}">
                <a16:creationId xmlns:a16="http://schemas.microsoft.com/office/drawing/2014/main" id="{F6BA3493-88CF-4B4A-877D-CCB97059FCDB}"/>
              </a:ext>
            </a:extLst>
          </p:cNvPr>
          <p:cNvSpPr>
            <a:spLocks noGrp="1" noChangeAspect="1"/>
          </p:cNvSpPr>
          <p:nvPr>
            <p:ph type="body" sz="quarter" idx="24" hasCustomPrompt="1"/>
          </p:nvPr>
        </p:nvSpPr>
        <p:spPr>
          <a:xfrm>
            <a:off x="2025912" y="4669558"/>
            <a:ext cx="3887434" cy="178158"/>
          </a:xfrm>
        </p:spPr>
        <p:txBody>
          <a:bodyPr>
            <a:normAutofit/>
          </a:bodyPr>
          <a:lstStyle>
            <a:lvl1pPr marL="0" indent="0">
              <a:buNone/>
              <a:defRPr sz="1000">
                <a:solidFill>
                  <a:schemeClr val="tx1"/>
                </a:solidFill>
                <a:latin typeface="+mn-lt"/>
              </a:defRPr>
            </a:lvl1pPr>
          </a:lstStyle>
          <a:p>
            <a:pPr lvl="0"/>
            <a:r>
              <a:rPr lang="en-US" dirty="0"/>
              <a:t>T +</a:t>
            </a:r>
          </a:p>
        </p:txBody>
      </p:sp>
      <p:sp>
        <p:nvSpPr>
          <p:cNvPr id="29" name="Text Placeholder 9">
            <a:extLst>
              <a:ext uri="{FF2B5EF4-FFF2-40B4-BE49-F238E27FC236}">
                <a16:creationId xmlns:a16="http://schemas.microsoft.com/office/drawing/2014/main" id="{97641ECE-A2DB-401E-803B-E9E039F27772}"/>
              </a:ext>
            </a:extLst>
          </p:cNvPr>
          <p:cNvSpPr>
            <a:spLocks noGrp="1" noChangeAspect="1"/>
          </p:cNvSpPr>
          <p:nvPr>
            <p:ph type="body" sz="quarter" idx="25" hasCustomPrompt="1"/>
          </p:nvPr>
        </p:nvSpPr>
        <p:spPr>
          <a:xfrm>
            <a:off x="2025912" y="4969608"/>
            <a:ext cx="3887434" cy="178158"/>
          </a:xfrm>
        </p:spPr>
        <p:txBody>
          <a:bodyPr>
            <a:normAutofit/>
          </a:bodyPr>
          <a:lstStyle>
            <a:lvl1pPr marL="0" indent="0">
              <a:buNone/>
              <a:defRPr sz="1000">
                <a:solidFill>
                  <a:schemeClr val="tx1"/>
                </a:solidFill>
                <a:latin typeface="+mn-lt"/>
              </a:defRPr>
            </a:lvl1pPr>
          </a:lstStyle>
          <a:p>
            <a:pPr lvl="0"/>
            <a:r>
              <a:rPr lang="en-US" dirty="0"/>
              <a:t>E </a:t>
            </a:r>
          </a:p>
        </p:txBody>
      </p:sp>
      <p:sp>
        <p:nvSpPr>
          <p:cNvPr id="30" name="Picture Placeholder 4">
            <a:extLst>
              <a:ext uri="{FF2B5EF4-FFF2-40B4-BE49-F238E27FC236}">
                <a16:creationId xmlns:a16="http://schemas.microsoft.com/office/drawing/2014/main" id="{23F1B90D-1177-4965-BF9C-A323BB9AA24D}"/>
              </a:ext>
            </a:extLst>
          </p:cNvPr>
          <p:cNvSpPr>
            <a:spLocks noGrp="1"/>
          </p:cNvSpPr>
          <p:nvPr>
            <p:ph type="pic" sz="quarter" idx="26"/>
          </p:nvPr>
        </p:nvSpPr>
        <p:spPr>
          <a:xfrm>
            <a:off x="540000" y="5586620"/>
            <a:ext cx="1080000" cy="1080000"/>
          </a:xfrm>
        </p:spPr>
        <p:txBody>
          <a:bodyPr lIns="0" tIns="0" rIns="0" bIns="0">
            <a:normAutofit/>
          </a:bodyPr>
          <a:lstStyle>
            <a:lvl1pPr>
              <a:defRPr sz="1727"/>
            </a:lvl1pPr>
          </a:lstStyle>
          <a:p>
            <a:endParaRPr lang="en-GB" dirty="0"/>
          </a:p>
        </p:txBody>
      </p:sp>
      <p:sp>
        <p:nvSpPr>
          <p:cNvPr id="31" name="Text Placeholder 9">
            <a:extLst>
              <a:ext uri="{FF2B5EF4-FFF2-40B4-BE49-F238E27FC236}">
                <a16:creationId xmlns:a16="http://schemas.microsoft.com/office/drawing/2014/main" id="{03758BF5-4325-4A47-9AB9-C05AC6F7C9CB}"/>
              </a:ext>
            </a:extLst>
          </p:cNvPr>
          <p:cNvSpPr>
            <a:spLocks noGrp="1" noChangeAspect="1"/>
          </p:cNvSpPr>
          <p:nvPr>
            <p:ph type="body" sz="quarter" idx="27" hasCustomPrompt="1"/>
          </p:nvPr>
        </p:nvSpPr>
        <p:spPr>
          <a:xfrm>
            <a:off x="2025912" y="5586620"/>
            <a:ext cx="3887434" cy="178158"/>
          </a:xfrm>
        </p:spPr>
        <p:txBody>
          <a:bodyPr>
            <a:normAutofit/>
          </a:bodyPr>
          <a:lstStyle>
            <a:lvl1pPr marL="0" indent="0">
              <a:buNone/>
              <a:defRPr sz="1000">
                <a:latin typeface="+mj-lt"/>
              </a:defRPr>
            </a:lvl1pPr>
          </a:lstStyle>
          <a:p>
            <a:pPr lvl="0"/>
            <a:r>
              <a:rPr lang="en-US" dirty="0"/>
              <a:t>Name</a:t>
            </a:r>
          </a:p>
        </p:txBody>
      </p:sp>
      <p:sp>
        <p:nvSpPr>
          <p:cNvPr id="32" name="Text Placeholder 9">
            <a:extLst>
              <a:ext uri="{FF2B5EF4-FFF2-40B4-BE49-F238E27FC236}">
                <a16:creationId xmlns:a16="http://schemas.microsoft.com/office/drawing/2014/main" id="{F6752CEF-0C22-4688-80AB-E62484091A6D}"/>
              </a:ext>
            </a:extLst>
          </p:cNvPr>
          <p:cNvSpPr>
            <a:spLocks noGrp="1" noChangeAspect="1"/>
          </p:cNvSpPr>
          <p:nvPr>
            <p:ph type="body" sz="quarter" idx="28" hasCustomPrompt="1"/>
          </p:nvPr>
        </p:nvSpPr>
        <p:spPr>
          <a:xfrm>
            <a:off x="2025912" y="5886670"/>
            <a:ext cx="3887434" cy="178158"/>
          </a:xfrm>
        </p:spPr>
        <p:txBody>
          <a:bodyPr>
            <a:normAutofit/>
          </a:bodyPr>
          <a:lstStyle>
            <a:lvl1pPr marL="0" indent="0">
              <a:buNone/>
              <a:defRPr sz="1000">
                <a:latin typeface="+mn-lt"/>
              </a:defRPr>
            </a:lvl1pPr>
          </a:lstStyle>
          <a:p>
            <a:pPr lvl="0"/>
            <a:r>
              <a:rPr lang="en-US" dirty="0"/>
              <a:t>Title</a:t>
            </a:r>
          </a:p>
        </p:txBody>
      </p:sp>
      <p:sp>
        <p:nvSpPr>
          <p:cNvPr id="33" name="Text Placeholder 9">
            <a:extLst>
              <a:ext uri="{FF2B5EF4-FFF2-40B4-BE49-F238E27FC236}">
                <a16:creationId xmlns:a16="http://schemas.microsoft.com/office/drawing/2014/main" id="{440DF519-8E65-46E0-84EF-E22A0D36FA1C}"/>
              </a:ext>
            </a:extLst>
          </p:cNvPr>
          <p:cNvSpPr>
            <a:spLocks noGrp="1" noChangeAspect="1"/>
          </p:cNvSpPr>
          <p:nvPr>
            <p:ph type="body" sz="quarter" idx="29" hasCustomPrompt="1"/>
          </p:nvPr>
        </p:nvSpPr>
        <p:spPr>
          <a:xfrm>
            <a:off x="2025912" y="6188412"/>
            <a:ext cx="3887434" cy="178158"/>
          </a:xfrm>
        </p:spPr>
        <p:txBody>
          <a:bodyPr>
            <a:normAutofit/>
          </a:bodyPr>
          <a:lstStyle>
            <a:lvl1pPr marL="0" indent="0">
              <a:buNone/>
              <a:defRPr sz="1000">
                <a:solidFill>
                  <a:schemeClr val="tx1"/>
                </a:solidFill>
                <a:latin typeface="+mn-lt"/>
              </a:defRPr>
            </a:lvl1pPr>
          </a:lstStyle>
          <a:p>
            <a:pPr lvl="0"/>
            <a:r>
              <a:rPr lang="en-US" dirty="0"/>
              <a:t>T +</a:t>
            </a:r>
          </a:p>
        </p:txBody>
      </p:sp>
      <p:sp>
        <p:nvSpPr>
          <p:cNvPr id="34" name="Text Placeholder 9">
            <a:extLst>
              <a:ext uri="{FF2B5EF4-FFF2-40B4-BE49-F238E27FC236}">
                <a16:creationId xmlns:a16="http://schemas.microsoft.com/office/drawing/2014/main" id="{5F7C38B0-FD1B-440E-92FD-0160BE81ACE6}"/>
              </a:ext>
            </a:extLst>
          </p:cNvPr>
          <p:cNvSpPr>
            <a:spLocks noGrp="1" noChangeAspect="1"/>
          </p:cNvSpPr>
          <p:nvPr>
            <p:ph type="body" sz="quarter" idx="30" hasCustomPrompt="1"/>
          </p:nvPr>
        </p:nvSpPr>
        <p:spPr>
          <a:xfrm>
            <a:off x="2025912" y="6488462"/>
            <a:ext cx="3887434" cy="178158"/>
          </a:xfrm>
        </p:spPr>
        <p:txBody>
          <a:bodyPr>
            <a:normAutofit/>
          </a:bodyPr>
          <a:lstStyle>
            <a:lvl1pPr marL="0" indent="0">
              <a:buNone/>
              <a:defRPr sz="1000">
                <a:solidFill>
                  <a:schemeClr val="tx1"/>
                </a:solidFill>
                <a:latin typeface="+mn-lt"/>
              </a:defRPr>
            </a:lvl1pPr>
          </a:lstStyle>
          <a:p>
            <a:pPr lvl="0"/>
            <a:r>
              <a:rPr lang="en-US" dirty="0"/>
              <a:t>E </a:t>
            </a:r>
          </a:p>
        </p:txBody>
      </p:sp>
      <p:sp>
        <p:nvSpPr>
          <p:cNvPr id="20" name="TextBox 19">
            <a:extLst>
              <a:ext uri="{FF2B5EF4-FFF2-40B4-BE49-F238E27FC236}">
                <a16:creationId xmlns:a16="http://schemas.microsoft.com/office/drawing/2014/main" id="{4D38B265-E748-4ADC-926C-A11495280399}"/>
              </a:ext>
            </a:extLst>
          </p:cNvPr>
          <p:cNvSpPr txBox="1"/>
          <p:nvPr userDrawn="1"/>
        </p:nvSpPr>
        <p:spPr>
          <a:xfrm>
            <a:off x="8287658" y="1993977"/>
            <a:ext cx="3556000" cy="997196"/>
          </a:xfrm>
          <a:prstGeom prst="rect">
            <a:avLst/>
          </a:prstGeom>
          <a:solidFill>
            <a:schemeClr val="bg2"/>
          </a:solidFill>
        </p:spPr>
        <p:txBody>
          <a:bodyPr wrap="square" rtlCol="0">
            <a:spAutoFit/>
          </a:bodyPr>
          <a:lstStyle/>
          <a:p>
            <a:r>
              <a:rPr lang="en-GB" dirty="0">
                <a:solidFill>
                  <a:schemeClr val="bg1"/>
                </a:solidFill>
              </a:rPr>
              <a:t>Please insert the pitch circles images from the corporate image library</a:t>
            </a:r>
          </a:p>
        </p:txBody>
      </p:sp>
    </p:spTree>
    <p:extLst>
      <p:ext uri="{BB962C8B-B14F-4D97-AF65-F5344CB8AC3E}">
        <p14:creationId xmlns:p14="http://schemas.microsoft.com/office/powerpoint/2010/main" val="2716959227"/>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3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Half text Half Picture ">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3440352" cy="534591"/>
          </a:xfrm>
        </p:spPr>
        <p:txBody>
          <a:bodyPr>
            <a:noAutofit/>
          </a:bodyPr>
          <a:lstStyle>
            <a:lvl1pPr marL="0" indent="0">
              <a:buNone/>
              <a:defRPr sz="2400">
                <a:latin typeface="+mj-lt"/>
              </a:defRPr>
            </a:lvl1pPr>
          </a:lstStyle>
          <a:p>
            <a:pPr lvl="0"/>
            <a:r>
              <a:rPr lang="en-US" dirty="0"/>
              <a:t>Title</a:t>
            </a:r>
          </a:p>
        </p:txBody>
      </p:sp>
      <p:sp>
        <p:nvSpPr>
          <p:cNvPr id="5" name="Picture Placeholder 4">
            <a:extLst>
              <a:ext uri="{FF2B5EF4-FFF2-40B4-BE49-F238E27FC236}">
                <a16:creationId xmlns:a16="http://schemas.microsoft.com/office/drawing/2014/main" id="{66595C18-5329-42FA-B6E5-C182857F6AF1}"/>
              </a:ext>
            </a:extLst>
          </p:cNvPr>
          <p:cNvSpPr>
            <a:spLocks noGrp="1"/>
          </p:cNvSpPr>
          <p:nvPr>
            <p:ph type="pic" sz="quarter" idx="16"/>
          </p:nvPr>
        </p:nvSpPr>
        <p:spPr>
          <a:xfrm>
            <a:off x="1" y="5524103"/>
            <a:ext cx="7559675" cy="4263018"/>
          </a:xfrm>
        </p:spPr>
        <p:txBody>
          <a:bodyPr/>
          <a:lstStyle/>
          <a:p>
            <a:endParaRPr lang="en-GB"/>
          </a:p>
        </p:txBody>
      </p:sp>
      <p:sp>
        <p:nvSpPr>
          <p:cNvPr id="3" name="Text Placeholder 2">
            <a:extLst>
              <a:ext uri="{FF2B5EF4-FFF2-40B4-BE49-F238E27FC236}">
                <a16:creationId xmlns:a16="http://schemas.microsoft.com/office/drawing/2014/main" id="{A3787193-CDD9-4DB0-914C-B2BA1A786F35}"/>
              </a:ext>
            </a:extLst>
          </p:cNvPr>
          <p:cNvSpPr>
            <a:spLocks noGrp="1"/>
          </p:cNvSpPr>
          <p:nvPr>
            <p:ph type="body" sz="quarter" idx="17"/>
          </p:nvPr>
        </p:nvSpPr>
        <p:spPr>
          <a:xfrm>
            <a:off x="540000" y="2360812"/>
            <a:ext cx="5384800" cy="936410"/>
          </a:xfrm>
        </p:spPr>
        <p:txBody>
          <a:bodyPr>
            <a:sp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12153046"/>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3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ext and Flowchar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3440352" cy="534591"/>
          </a:xfrm>
        </p:spPr>
        <p:txBody>
          <a:bodyPr>
            <a:noAutofit/>
          </a:bodyPr>
          <a:lstStyle>
            <a:lvl1pPr marL="0" indent="0">
              <a:buNone/>
              <a:defRPr sz="2400">
                <a:latin typeface="+mj-lt"/>
              </a:defRPr>
            </a:lvl1pPr>
          </a:lstStyle>
          <a:p>
            <a:pPr lvl="0"/>
            <a:r>
              <a:rPr lang="en-US" dirty="0"/>
              <a:t>Title</a:t>
            </a:r>
          </a:p>
        </p:txBody>
      </p:sp>
      <p:sp>
        <p:nvSpPr>
          <p:cNvPr id="12" name="Content Placeholder 11">
            <a:extLst>
              <a:ext uri="{FF2B5EF4-FFF2-40B4-BE49-F238E27FC236}">
                <a16:creationId xmlns:a16="http://schemas.microsoft.com/office/drawing/2014/main" id="{60A2C53F-E7A7-44EC-8528-30AC946746EB}"/>
              </a:ext>
            </a:extLst>
          </p:cNvPr>
          <p:cNvSpPr>
            <a:spLocks noGrp="1"/>
          </p:cNvSpPr>
          <p:nvPr>
            <p:ph sz="quarter" idx="16" hasCustomPrompt="1"/>
          </p:nvPr>
        </p:nvSpPr>
        <p:spPr>
          <a:xfrm>
            <a:off x="797966" y="5661178"/>
            <a:ext cx="6411724" cy="3043054"/>
          </a:xfrm>
        </p:spPr>
        <p:txBody>
          <a:bodyPr/>
          <a:lstStyle>
            <a:lvl1pPr marL="0" indent="0">
              <a:buNone/>
              <a:defRPr/>
            </a:lvl1pPr>
          </a:lstStyle>
          <a:p>
            <a:pPr lvl="0"/>
            <a:r>
              <a:rPr lang="en-GB" dirty="0"/>
              <a:t>Delete this and place your organigram here</a:t>
            </a:r>
          </a:p>
        </p:txBody>
      </p:sp>
      <p:sp>
        <p:nvSpPr>
          <p:cNvPr id="7" name="Text Placeholder 2">
            <a:extLst>
              <a:ext uri="{FF2B5EF4-FFF2-40B4-BE49-F238E27FC236}">
                <a16:creationId xmlns:a16="http://schemas.microsoft.com/office/drawing/2014/main" id="{74F76F5B-BE0F-4D23-9CF5-0DBED2EA44E3}"/>
              </a:ext>
            </a:extLst>
          </p:cNvPr>
          <p:cNvSpPr>
            <a:spLocks noGrp="1"/>
          </p:cNvSpPr>
          <p:nvPr>
            <p:ph type="body" sz="quarter" idx="17"/>
          </p:nvPr>
        </p:nvSpPr>
        <p:spPr>
          <a:xfrm>
            <a:off x="540000" y="2360812"/>
            <a:ext cx="5384800" cy="1571625"/>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24763547"/>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3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Pull Quot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3" y="1826221"/>
            <a:ext cx="4519329" cy="534591"/>
          </a:xfrm>
        </p:spPr>
        <p:txBody>
          <a:bodyPr>
            <a:noAutofit/>
          </a:bodyPr>
          <a:lstStyle>
            <a:lvl1pPr marL="0" indent="0">
              <a:buNone/>
              <a:defRPr sz="2400">
                <a:latin typeface="+mj-lt"/>
              </a:defRPr>
            </a:lvl1pPr>
          </a:lstStyle>
          <a:p>
            <a:pPr lvl="0"/>
            <a:r>
              <a:rPr lang="en-US" dirty="0"/>
              <a:t>Title</a:t>
            </a:r>
          </a:p>
        </p:txBody>
      </p:sp>
      <p:sp>
        <p:nvSpPr>
          <p:cNvPr id="17" name="Text Placeholder 12">
            <a:extLst>
              <a:ext uri="{FF2B5EF4-FFF2-40B4-BE49-F238E27FC236}">
                <a16:creationId xmlns:a16="http://schemas.microsoft.com/office/drawing/2014/main" id="{207DB864-4B62-4DB7-AB2F-CB410B11CBDC}"/>
              </a:ext>
            </a:extLst>
          </p:cNvPr>
          <p:cNvSpPr>
            <a:spLocks noGrp="1"/>
          </p:cNvSpPr>
          <p:nvPr>
            <p:ph type="body" sz="quarter" idx="23" hasCustomPrompt="1"/>
          </p:nvPr>
        </p:nvSpPr>
        <p:spPr>
          <a:xfrm>
            <a:off x="540000" y="6168734"/>
            <a:ext cx="5284773" cy="1315914"/>
          </a:xfrm>
          <a:solidFill>
            <a:schemeClr val="bg2"/>
          </a:solidFill>
        </p:spPr>
        <p:txBody>
          <a:bodyPr lIns="108000" rIns="108000" anchor="ctr" anchorCtr="0">
            <a:noAutofit/>
          </a:bodyPr>
          <a:lstStyle>
            <a:lvl1pPr marL="0" indent="0">
              <a:buNone/>
              <a:defRPr sz="1800">
                <a:solidFill>
                  <a:schemeClr val="bg1"/>
                </a:solidFill>
                <a:latin typeface="+mj-lt"/>
              </a:defRPr>
            </a:lvl1pPr>
            <a:lvl2pPr marL="193613" indent="-193613">
              <a:buClr>
                <a:schemeClr val="bg1"/>
              </a:buClr>
              <a:buFont typeface="Real Text Light" panose="020B0504020101010102" pitchFamily="34" charset="0"/>
              <a:buChar char="‒"/>
              <a:defRPr sz="1000">
                <a:solidFill>
                  <a:schemeClr val="bg1"/>
                </a:solidFill>
              </a:defRPr>
            </a:lvl2pPr>
          </a:lstStyle>
          <a:p>
            <a:pPr lvl="0"/>
            <a:r>
              <a:rPr lang="en-US" dirty="0"/>
              <a:t>Enter text over two lines</a:t>
            </a:r>
          </a:p>
          <a:p>
            <a:pPr lvl="1"/>
            <a:r>
              <a:rPr lang="en-US" dirty="0"/>
              <a:t>Enter Source</a:t>
            </a:r>
          </a:p>
        </p:txBody>
      </p:sp>
      <p:sp>
        <p:nvSpPr>
          <p:cNvPr id="18" name="Text Placeholder 12">
            <a:extLst>
              <a:ext uri="{FF2B5EF4-FFF2-40B4-BE49-F238E27FC236}">
                <a16:creationId xmlns:a16="http://schemas.microsoft.com/office/drawing/2014/main" id="{9569C57E-C6F5-409E-B888-508CE62EC865}"/>
              </a:ext>
            </a:extLst>
          </p:cNvPr>
          <p:cNvSpPr>
            <a:spLocks noGrp="1"/>
          </p:cNvSpPr>
          <p:nvPr>
            <p:ph type="body" sz="quarter" idx="24" hasCustomPrompt="1"/>
          </p:nvPr>
        </p:nvSpPr>
        <p:spPr>
          <a:xfrm>
            <a:off x="540000" y="7713488"/>
            <a:ext cx="5284773" cy="1739159"/>
          </a:xfrm>
          <a:solidFill>
            <a:schemeClr val="bg2">
              <a:lumMod val="40000"/>
              <a:lumOff val="60000"/>
            </a:schemeClr>
          </a:solidFill>
        </p:spPr>
        <p:txBody>
          <a:bodyPr lIns="108000" rIns="108000" anchor="ctr" anchorCtr="0">
            <a:noAutofit/>
          </a:bodyPr>
          <a:lstStyle>
            <a:lvl1pPr marL="0" indent="0">
              <a:buNone/>
              <a:defRPr sz="1800">
                <a:solidFill>
                  <a:schemeClr val="tx1"/>
                </a:solidFill>
                <a:latin typeface="+mn-lt"/>
              </a:defRPr>
            </a:lvl1pPr>
            <a:lvl2pPr marL="193613" indent="-193613">
              <a:buClr>
                <a:schemeClr val="bg1"/>
              </a:buClr>
              <a:buFont typeface="Real Text Light" panose="020B0504020101010102" pitchFamily="34" charset="0"/>
              <a:buChar char="‒"/>
              <a:defRPr sz="1000">
                <a:solidFill>
                  <a:schemeClr val="tx1"/>
                </a:solidFill>
                <a:latin typeface="+mn-lt"/>
              </a:defRPr>
            </a:lvl2pPr>
          </a:lstStyle>
          <a:p>
            <a:pPr lvl="0"/>
            <a:r>
              <a:rPr lang="en-US" dirty="0"/>
              <a:t>Enter text over two or three  lines</a:t>
            </a:r>
          </a:p>
          <a:p>
            <a:pPr lvl="1"/>
            <a:r>
              <a:rPr lang="en-US" dirty="0"/>
              <a:t>Enter Source</a:t>
            </a:r>
          </a:p>
        </p:txBody>
      </p:sp>
      <p:sp>
        <p:nvSpPr>
          <p:cNvPr id="9" name="Text Placeholder 2">
            <a:extLst>
              <a:ext uri="{FF2B5EF4-FFF2-40B4-BE49-F238E27FC236}">
                <a16:creationId xmlns:a16="http://schemas.microsoft.com/office/drawing/2014/main" id="{6467C231-1D6A-4D88-9CBE-701E1005FF92}"/>
              </a:ext>
            </a:extLst>
          </p:cNvPr>
          <p:cNvSpPr>
            <a:spLocks noGrp="1"/>
          </p:cNvSpPr>
          <p:nvPr>
            <p:ph type="body" sz="quarter" idx="17"/>
          </p:nvPr>
        </p:nvSpPr>
        <p:spPr>
          <a:xfrm>
            <a:off x="540000" y="2360812"/>
            <a:ext cx="5384800" cy="936410"/>
          </a:xfrm>
        </p:spPr>
        <p:txBody>
          <a:bodyPr>
            <a:sp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49464761"/>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3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Pull Quotes 2">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7" name="Text Placeholder 12">
            <a:extLst>
              <a:ext uri="{FF2B5EF4-FFF2-40B4-BE49-F238E27FC236}">
                <a16:creationId xmlns:a16="http://schemas.microsoft.com/office/drawing/2014/main" id="{647E444F-51A8-4180-B845-003CA6E584B8}"/>
              </a:ext>
            </a:extLst>
          </p:cNvPr>
          <p:cNvSpPr>
            <a:spLocks noGrp="1"/>
          </p:cNvSpPr>
          <p:nvPr>
            <p:ph type="body" sz="quarter" idx="23" hasCustomPrompt="1"/>
          </p:nvPr>
        </p:nvSpPr>
        <p:spPr>
          <a:xfrm>
            <a:off x="540000" y="1434809"/>
            <a:ext cx="5284773" cy="1315914"/>
          </a:xfrm>
          <a:solidFill>
            <a:schemeClr val="bg2"/>
          </a:solidFill>
        </p:spPr>
        <p:txBody>
          <a:bodyPr lIns="108000" rIns="108000" anchor="ctr" anchorCtr="0">
            <a:noAutofit/>
          </a:bodyPr>
          <a:lstStyle>
            <a:lvl1pPr marL="0" indent="0">
              <a:buNone/>
              <a:defRPr sz="1800">
                <a:solidFill>
                  <a:schemeClr val="bg1"/>
                </a:solidFill>
                <a:latin typeface="+mj-lt"/>
              </a:defRPr>
            </a:lvl1pPr>
            <a:lvl2pPr marL="193613" indent="-193613">
              <a:buClr>
                <a:schemeClr val="bg1"/>
              </a:buClr>
              <a:buFont typeface="Real Text Light" panose="020B0504020101010102" pitchFamily="34" charset="0"/>
              <a:buChar char="‒"/>
              <a:defRPr sz="1000">
                <a:solidFill>
                  <a:schemeClr val="bg1"/>
                </a:solidFill>
              </a:defRPr>
            </a:lvl2pPr>
          </a:lstStyle>
          <a:p>
            <a:pPr lvl="0"/>
            <a:r>
              <a:rPr lang="en-US" dirty="0"/>
              <a:t>Enter text over two lines</a:t>
            </a:r>
          </a:p>
          <a:p>
            <a:pPr lvl="1"/>
            <a:r>
              <a:rPr lang="en-US" dirty="0"/>
              <a:t>Enter Source</a:t>
            </a:r>
          </a:p>
        </p:txBody>
      </p:sp>
      <p:sp>
        <p:nvSpPr>
          <p:cNvPr id="8" name="Text Placeholder 12">
            <a:extLst>
              <a:ext uri="{FF2B5EF4-FFF2-40B4-BE49-F238E27FC236}">
                <a16:creationId xmlns:a16="http://schemas.microsoft.com/office/drawing/2014/main" id="{DB0298D6-6432-42B1-87CF-B0C79AE84C65}"/>
              </a:ext>
            </a:extLst>
          </p:cNvPr>
          <p:cNvSpPr>
            <a:spLocks noGrp="1"/>
          </p:cNvSpPr>
          <p:nvPr>
            <p:ph type="body" sz="quarter" idx="24" hasCustomPrompt="1"/>
          </p:nvPr>
        </p:nvSpPr>
        <p:spPr>
          <a:xfrm>
            <a:off x="540000" y="2979563"/>
            <a:ext cx="5284773" cy="1739159"/>
          </a:xfrm>
          <a:solidFill>
            <a:schemeClr val="bg2">
              <a:lumMod val="40000"/>
              <a:lumOff val="60000"/>
            </a:schemeClr>
          </a:solidFill>
        </p:spPr>
        <p:txBody>
          <a:bodyPr lIns="108000" rIns="108000" anchor="ctr" anchorCtr="0">
            <a:noAutofit/>
          </a:bodyPr>
          <a:lstStyle>
            <a:lvl1pPr marL="0" indent="0">
              <a:buNone/>
              <a:defRPr sz="1800">
                <a:solidFill>
                  <a:schemeClr val="tx1"/>
                </a:solidFill>
                <a:latin typeface="+mn-lt"/>
              </a:defRPr>
            </a:lvl1pPr>
            <a:lvl2pPr marL="193613" indent="-193613">
              <a:buClr>
                <a:schemeClr val="bg1"/>
              </a:buClr>
              <a:buFont typeface="Real Text Light" panose="020B0504020101010102" pitchFamily="34" charset="0"/>
              <a:buChar char="‒"/>
              <a:defRPr sz="1000">
                <a:solidFill>
                  <a:schemeClr val="tx1"/>
                </a:solidFill>
                <a:latin typeface="+mn-lt"/>
              </a:defRPr>
            </a:lvl2pPr>
          </a:lstStyle>
          <a:p>
            <a:pPr lvl="0"/>
            <a:r>
              <a:rPr lang="en-US" dirty="0"/>
              <a:t>Enter text over two or three  lines</a:t>
            </a:r>
          </a:p>
          <a:p>
            <a:pPr lvl="1"/>
            <a:r>
              <a:rPr lang="en-US" dirty="0"/>
              <a:t>Enter Source</a:t>
            </a:r>
          </a:p>
        </p:txBody>
      </p:sp>
      <p:sp>
        <p:nvSpPr>
          <p:cNvPr id="6" name="Text Placeholder 2">
            <a:extLst>
              <a:ext uri="{FF2B5EF4-FFF2-40B4-BE49-F238E27FC236}">
                <a16:creationId xmlns:a16="http://schemas.microsoft.com/office/drawing/2014/main" id="{77CE4240-C87D-4D3E-ABE0-844C873EAABD}"/>
              </a:ext>
            </a:extLst>
          </p:cNvPr>
          <p:cNvSpPr>
            <a:spLocks noGrp="1"/>
          </p:cNvSpPr>
          <p:nvPr>
            <p:ph type="body" sz="quarter" idx="17"/>
          </p:nvPr>
        </p:nvSpPr>
        <p:spPr>
          <a:xfrm>
            <a:off x="540000" y="4947562"/>
            <a:ext cx="5384800" cy="936410"/>
          </a:xfrm>
        </p:spPr>
        <p:txBody>
          <a:bodyPr>
            <a:sp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77406511"/>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38.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Statement Pag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9834CD-5688-4ED3-B01D-8CDAFF7CCE16}"/>
              </a:ext>
            </a:extLst>
          </p:cNvPr>
          <p:cNvSpPr/>
          <p:nvPr userDrawn="1"/>
        </p:nvSpPr>
        <p:spPr>
          <a:xfrm>
            <a:off x="5657850" y="371475"/>
            <a:ext cx="1733550"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7C57973-F41A-48EB-BA27-15117EF7CD26}"/>
              </a:ext>
            </a:extLst>
          </p:cNvPr>
          <p:cNvSpPr>
            <a:spLocks noGrp="1"/>
          </p:cNvSpPr>
          <p:nvPr>
            <p:ph type="title" hasCustomPrompt="1"/>
          </p:nvPr>
        </p:nvSpPr>
        <p:spPr>
          <a:xfrm>
            <a:off x="540000" y="1816619"/>
            <a:ext cx="6520220" cy="2066590"/>
          </a:xfrm>
        </p:spPr>
        <p:txBody>
          <a:bodyPr lIns="0" anchor="t" anchorCtr="0">
            <a:noAutofit/>
          </a:bodyPr>
          <a:lstStyle>
            <a:lvl1pPr>
              <a:defRPr sz="3600">
                <a:solidFill>
                  <a:schemeClr val="tx1"/>
                </a:solidFill>
                <a:latin typeface="+mn-lt"/>
              </a:defRPr>
            </a:lvl1pPr>
          </a:lstStyle>
          <a:p>
            <a:r>
              <a:rPr lang="en-US" dirty="0"/>
              <a:t>Enter statement text</a:t>
            </a:r>
            <a:endParaRPr lang="en-GB" dirty="0"/>
          </a:p>
        </p:txBody>
      </p:sp>
      <p:pic>
        <p:nvPicPr>
          <p:cNvPr id="7" name="Picture 6">
            <a:extLst>
              <a:ext uri="{FF2B5EF4-FFF2-40B4-BE49-F238E27FC236}">
                <a16:creationId xmlns:a16="http://schemas.microsoft.com/office/drawing/2014/main" id="{CB6AA6A7-47D3-4373-9241-7081ACD40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7"/>
          </a:xfrm>
          <a:prstGeom prst="rect">
            <a:avLst/>
          </a:prstGeom>
        </p:spPr>
      </p:pic>
    </p:spTree>
    <p:extLst>
      <p:ext uri="{BB962C8B-B14F-4D97-AF65-F5344CB8AC3E}">
        <p14:creationId xmlns:p14="http://schemas.microsoft.com/office/powerpoint/2010/main" val="2153207269"/>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Statement Pag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7973-F41A-48EB-BA27-15117EF7CD26}"/>
              </a:ext>
            </a:extLst>
          </p:cNvPr>
          <p:cNvSpPr>
            <a:spLocks noGrp="1"/>
          </p:cNvSpPr>
          <p:nvPr>
            <p:ph type="title" hasCustomPrompt="1"/>
          </p:nvPr>
        </p:nvSpPr>
        <p:spPr>
          <a:xfrm>
            <a:off x="540000" y="1816619"/>
            <a:ext cx="6520220" cy="604781"/>
          </a:xfrm>
        </p:spPr>
        <p:txBody>
          <a:bodyPr lIns="0" anchor="t" anchorCtr="0">
            <a:spAutoFit/>
          </a:bodyPr>
          <a:lstStyle>
            <a:lvl1pPr>
              <a:defRPr sz="3600">
                <a:solidFill>
                  <a:schemeClr val="bg1"/>
                </a:solidFill>
                <a:latin typeface="+mn-lt"/>
              </a:defRPr>
            </a:lvl1pPr>
          </a:lstStyle>
          <a:p>
            <a:r>
              <a:rPr lang="en-US" dirty="0"/>
              <a:t>Enter statement text</a:t>
            </a:r>
            <a:endParaRPr lang="en-GB" dirty="0"/>
          </a:p>
        </p:txBody>
      </p:sp>
      <p:pic>
        <p:nvPicPr>
          <p:cNvPr id="7" name="Picture 6">
            <a:extLst>
              <a:ext uri="{FF2B5EF4-FFF2-40B4-BE49-F238E27FC236}">
                <a16:creationId xmlns:a16="http://schemas.microsoft.com/office/drawing/2014/main" id="{CB6AA6A7-47D3-4373-9241-7081ACD40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7"/>
          </a:xfrm>
          <a:prstGeom prst="rect">
            <a:avLst/>
          </a:prstGeom>
        </p:spPr>
      </p:pic>
    </p:spTree>
    <p:extLst>
      <p:ext uri="{BB962C8B-B14F-4D97-AF65-F5344CB8AC3E}">
        <p14:creationId xmlns:p14="http://schemas.microsoft.com/office/powerpoint/2010/main" val="18652955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0E26DD-5EC5-43B5-A380-A410283D11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23"/>
            <a:ext cx="7559675" cy="10688966"/>
          </a:xfrm>
          <a:prstGeom prst="rect">
            <a:avLst/>
          </a:prstGeom>
        </p:spPr>
      </p:pic>
      <p:sp>
        <p:nvSpPr>
          <p:cNvPr id="8" name="Text Placeholder 7">
            <a:extLst>
              <a:ext uri="{FF2B5EF4-FFF2-40B4-BE49-F238E27FC236}">
                <a16:creationId xmlns:a16="http://schemas.microsoft.com/office/drawing/2014/main" id="{41211F64-2F7C-4390-A8BA-9FFE0507BF04}"/>
              </a:ext>
            </a:extLst>
          </p:cNvPr>
          <p:cNvSpPr>
            <a:spLocks noGrp="1"/>
          </p:cNvSpPr>
          <p:nvPr>
            <p:ph type="body" sz="quarter" idx="13" hasCustomPrompt="1"/>
          </p:nvPr>
        </p:nvSpPr>
        <p:spPr>
          <a:xfrm>
            <a:off x="540000" y="1595223"/>
            <a:ext cx="6269981" cy="697349"/>
          </a:xfrm>
        </p:spPr>
        <p:txBody>
          <a:bodyPr wrap="square" lIns="0">
            <a:noAutofit/>
          </a:bodyPr>
          <a:lstStyle>
            <a:lvl1pPr marL="0" indent="0">
              <a:buNone/>
              <a:defRPr sz="4200">
                <a:solidFill>
                  <a:schemeClr val="bg1"/>
                </a:solidFill>
                <a:latin typeface="Real Text Light" panose="020B0504020101010102" pitchFamily="34" charset="0"/>
              </a:defRPr>
            </a:lvl1pPr>
          </a:lstStyle>
          <a:p>
            <a:pPr lvl="0"/>
            <a:r>
              <a:rPr lang="en-GB" dirty="0"/>
              <a:t>Add Project Name</a:t>
            </a:r>
          </a:p>
        </p:txBody>
      </p:sp>
      <p:pic>
        <p:nvPicPr>
          <p:cNvPr id="10" name="Picture 9">
            <a:extLst>
              <a:ext uri="{FF2B5EF4-FFF2-40B4-BE49-F238E27FC236}">
                <a16:creationId xmlns:a16="http://schemas.microsoft.com/office/drawing/2014/main" id="{7F71A673-08DB-41E8-9D0E-64DD274C51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0"/>
            <a:ext cx="1080000" cy="300432"/>
          </a:xfrm>
          <a:prstGeom prst="rect">
            <a:avLst/>
          </a:prstGeom>
        </p:spPr>
      </p:pic>
      <p:sp>
        <p:nvSpPr>
          <p:cNvPr id="13" name="Text Placeholder 12">
            <a:extLst>
              <a:ext uri="{FF2B5EF4-FFF2-40B4-BE49-F238E27FC236}">
                <a16:creationId xmlns:a16="http://schemas.microsoft.com/office/drawing/2014/main" id="{0346F53E-8640-4318-9AED-46DFE9606659}"/>
              </a:ext>
            </a:extLst>
          </p:cNvPr>
          <p:cNvSpPr>
            <a:spLocks noGrp="1"/>
          </p:cNvSpPr>
          <p:nvPr>
            <p:ph type="body" sz="quarter" idx="14" hasCustomPrompt="1"/>
          </p:nvPr>
        </p:nvSpPr>
        <p:spPr>
          <a:xfrm>
            <a:off x="540000" y="2392483"/>
            <a:ext cx="2677385" cy="565432"/>
          </a:xfrm>
        </p:spPr>
        <p:txBody>
          <a:bodyPr lIns="0">
            <a:noAutofit/>
          </a:bodyPr>
          <a:lstStyle>
            <a:lvl1pPr marL="0" indent="0">
              <a:buNone/>
              <a:defRPr sz="1500" cap="all" baseline="0">
                <a:solidFill>
                  <a:schemeClr val="bg1"/>
                </a:solidFill>
                <a:latin typeface="+mj-lt"/>
              </a:defRPr>
            </a:lvl1pPr>
          </a:lstStyle>
          <a:p>
            <a:pPr lvl="0"/>
            <a:r>
              <a:rPr lang="en-US" dirty="0"/>
              <a:t>Add date</a:t>
            </a:r>
            <a:endParaRPr lang="en-GB" dirty="0"/>
          </a:p>
        </p:txBody>
      </p:sp>
      <p:sp>
        <p:nvSpPr>
          <p:cNvPr id="9" name="TextBox 8">
            <a:extLst>
              <a:ext uri="{FF2B5EF4-FFF2-40B4-BE49-F238E27FC236}">
                <a16:creationId xmlns:a16="http://schemas.microsoft.com/office/drawing/2014/main" id="{CD16B05F-07BA-453E-94AD-0F89ADFBCB83}"/>
              </a:ext>
            </a:extLst>
          </p:cNvPr>
          <p:cNvSpPr txBox="1"/>
          <p:nvPr userDrawn="1"/>
        </p:nvSpPr>
        <p:spPr>
          <a:xfrm>
            <a:off x="540000" y="9787969"/>
            <a:ext cx="4311815" cy="258404"/>
          </a:xfrm>
          <a:prstGeom prst="rect">
            <a:avLst/>
          </a:prstGeom>
          <a:noFill/>
        </p:spPr>
        <p:txBody>
          <a:bodyPr wrap="square" lIns="0" rtlCol="0">
            <a:noAutofit/>
          </a:bodyPr>
          <a:lstStyle/>
          <a:p>
            <a:r>
              <a:rPr lang="en-GB" sz="1000" spc="216" baseline="0" dirty="0">
                <a:solidFill>
                  <a:schemeClr val="bg1"/>
                </a:solidFill>
                <a:latin typeface="+mj-lt"/>
              </a:rPr>
              <a:t>STRICTLY PRIVATE AND CONFIDENTIAL</a:t>
            </a:r>
          </a:p>
        </p:txBody>
      </p:sp>
      <p:sp>
        <p:nvSpPr>
          <p:cNvPr id="12" name="Text Placeholder 7">
            <a:extLst>
              <a:ext uri="{FF2B5EF4-FFF2-40B4-BE49-F238E27FC236}">
                <a16:creationId xmlns:a16="http://schemas.microsoft.com/office/drawing/2014/main" id="{16495A5A-2AC7-495D-BC41-4BA991ABA9CA}"/>
              </a:ext>
            </a:extLst>
          </p:cNvPr>
          <p:cNvSpPr>
            <a:spLocks noGrp="1"/>
          </p:cNvSpPr>
          <p:nvPr>
            <p:ph type="body" sz="quarter" idx="15" hasCustomPrompt="1"/>
          </p:nvPr>
        </p:nvSpPr>
        <p:spPr>
          <a:xfrm>
            <a:off x="540000" y="897874"/>
            <a:ext cx="6269981" cy="697349"/>
          </a:xfrm>
        </p:spPr>
        <p:txBody>
          <a:bodyPr wrap="square" lIns="0">
            <a:noAutofit/>
          </a:bodyPr>
          <a:lstStyle>
            <a:lvl1pPr marL="0" indent="0">
              <a:buNone/>
              <a:defRPr sz="4200">
                <a:solidFill>
                  <a:schemeClr val="bg1"/>
                </a:solidFill>
                <a:latin typeface="+mj-lt"/>
              </a:defRPr>
            </a:lvl1pPr>
          </a:lstStyle>
          <a:p>
            <a:pPr lvl="0"/>
            <a:r>
              <a:rPr lang="en-GB" dirty="0"/>
              <a:t>Add Document Name</a:t>
            </a:r>
          </a:p>
        </p:txBody>
      </p:sp>
    </p:spTree>
    <p:extLst>
      <p:ext uri="{BB962C8B-B14F-4D97-AF65-F5344CB8AC3E}">
        <p14:creationId xmlns:p14="http://schemas.microsoft.com/office/powerpoint/2010/main" val="1018871527"/>
      </p:ext>
    </p:extLst>
  </p:cSld>
  <p:clrMapOvr>
    <a:masterClrMapping/>
  </p:clrMapOvr>
  <p:extLst>
    <p:ext uri="{DCECCB84-F9BA-43D5-87BE-67443E8EF086}">
      <p15:sldGuideLst xmlns:p15="http://schemas.microsoft.com/office/powerpoint/2012/main">
        <p15:guide id="1" orient="horz" pos="356" userDrawn="1">
          <p15:clr>
            <a:srgbClr val="FBAE40"/>
          </p15:clr>
        </p15:guide>
        <p15:guide id="2" pos="4381" userDrawn="1">
          <p15:clr>
            <a:srgbClr val="FBAE40"/>
          </p15:clr>
        </p15:guide>
        <p15:guide id="3" pos="381" userDrawn="1">
          <p15:clr>
            <a:srgbClr val="FBAE40"/>
          </p15:clr>
        </p15:guide>
      </p15:sldGuideLst>
    </p:ext>
  </p:extLst>
</p:sldLayout>
</file>

<file path=ppt/slideLayouts/slideLayout4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Full Size Imag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C4BA9-F3BE-435B-9C5E-BA363EF5DF4C}"/>
              </a:ext>
            </a:extLst>
          </p:cNvPr>
          <p:cNvSpPr/>
          <p:nvPr userDrawn="1"/>
        </p:nvSpPr>
        <p:spPr>
          <a:xfrm>
            <a:off x="5123543" y="0"/>
            <a:ext cx="2436132" cy="1393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3">
            <a:extLst>
              <a:ext uri="{FF2B5EF4-FFF2-40B4-BE49-F238E27FC236}">
                <a16:creationId xmlns:a16="http://schemas.microsoft.com/office/drawing/2014/main" id="{328F8757-AF68-4865-B455-30B97B3D2165}"/>
              </a:ext>
            </a:extLst>
          </p:cNvPr>
          <p:cNvSpPr>
            <a:spLocks noGrp="1"/>
          </p:cNvSpPr>
          <p:nvPr>
            <p:ph type="pic" sz="quarter" idx="13"/>
          </p:nvPr>
        </p:nvSpPr>
        <p:spPr>
          <a:xfrm>
            <a:off x="0" y="1"/>
            <a:ext cx="7559675" cy="10691812"/>
          </a:xfrm>
        </p:spPr>
        <p:txBody>
          <a:bodyPr/>
          <a:lstStyle/>
          <a:p>
            <a:endParaRPr lang="en-GB"/>
          </a:p>
        </p:txBody>
      </p:sp>
      <p:sp>
        <p:nvSpPr>
          <p:cNvPr id="8" name="Text Placeholder 7">
            <a:extLst>
              <a:ext uri="{FF2B5EF4-FFF2-40B4-BE49-F238E27FC236}">
                <a16:creationId xmlns:a16="http://schemas.microsoft.com/office/drawing/2014/main" id="{5468AB54-6B44-4F67-AE6B-A5D5020459B1}"/>
              </a:ext>
            </a:extLst>
          </p:cNvPr>
          <p:cNvSpPr>
            <a:spLocks noGrp="1"/>
          </p:cNvSpPr>
          <p:nvPr>
            <p:ph type="body" sz="quarter" idx="14" hasCustomPrompt="1"/>
          </p:nvPr>
        </p:nvSpPr>
        <p:spPr>
          <a:xfrm>
            <a:off x="398983" y="3289788"/>
            <a:ext cx="6556969" cy="4317848"/>
          </a:xfrm>
          <a:solidFill>
            <a:schemeClr val="bg2"/>
          </a:solidFill>
        </p:spPr>
        <p:txBody>
          <a:bodyPr lIns="108000" tIns="180000" rIns="108000" bIns="180000" anchor="ctr" anchorCtr="0">
            <a:noAutofit/>
          </a:bodyPr>
          <a:lstStyle>
            <a:lvl1pPr marL="0" indent="0">
              <a:buNone/>
              <a:defRPr sz="3600">
                <a:solidFill>
                  <a:schemeClr val="bg1"/>
                </a:solidFill>
              </a:defRPr>
            </a:lvl1pPr>
            <a:lvl2pPr marL="191900" indent="-191900">
              <a:buClr>
                <a:schemeClr val="bg1"/>
              </a:buClr>
              <a:buFont typeface="Real Text Light" panose="020B0504020101010102" pitchFamily="34" charset="0"/>
              <a:buChar char="‒"/>
              <a:defRPr sz="1500">
                <a:solidFill>
                  <a:schemeClr val="bg1"/>
                </a:solidFill>
              </a:defRPr>
            </a:lvl2pPr>
          </a:lstStyle>
          <a:p>
            <a:pPr lvl="0"/>
            <a:r>
              <a:rPr lang="en-US" dirty="0"/>
              <a:t>Enter Quote</a:t>
            </a:r>
          </a:p>
          <a:p>
            <a:pPr lvl="1"/>
            <a:r>
              <a:rPr lang="en-US" dirty="0"/>
              <a:t>Enter Source</a:t>
            </a:r>
          </a:p>
        </p:txBody>
      </p:sp>
    </p:spTree>
    <p:extLst>
      <p:ext uri="{BB962C8B-B14F-4D97-AF65-F5344CB8AC3E}">
        <p14:creationId xmlns:p14="http://schemas.microsoft.com/office/powerpoint/2010/main" val="402429467"/>
      </p:ext>
    </p:extLst>
  </p:cSld>
  <p:clrMapOvr>
    <a:masterClrMapping/>
  </p:clrMapOvr>
</p:sldLayout>
</file>

<file path=ppt/slideLayouts/slideLayout4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12" name="Table Placeholder 11">
            <a:extLst>
              <a:ext uri="{FF2B5EF4-FFF2-40B4-BE49-F238E27FC236}">
                <a16:creationId xmlns:a16="http://schemas.microsoft.com/office/drawing/2014/main" id="{73E51110-0A4B-4DB4-A75E-083314E9B881}"/>
              </a:ext>
            </a:extLst>
          </p:cNvPr>
          <p:cNvSpPr>
            <a:spLocks noGrp="1"/>
          </p:cNvSpPr>
          <p:nvPr>
            <p:ph type="tbl" sz="quarter" idx="14"/>
          </p:nvPr>
        </p:nvSpPr>
        <p:spPr>
          <a:xfrm>
            <a:off x="540000" y="1471075"/>
            <a:ext cx="6348727" cy="7863700"/>
          </a:xfrm>
        </p:spPr>
        <p:txBody>
          <a:bodyPr/>
          <a:lstStyle/>
          <a:p>
            <a:endParaRPr lang="en-GB"/>
          </a:p>
        </p:txBody>
      </p:sp>
      <p:sp>
        <p:nvSpPr>
          <p:cNvPr id="4" name="TextBox 3">
            <a:extLst>
              <a:ext uri="{FF2B5EF4-FFF2-40B4-BE49-F238E27FC236}">
                <a16:creationId xmlns:a16="http://schemas.microsoft.com/office/drawing/2014/main" id="{904F8C89-FDED-4E71-94C9-D51253D55F7B}"/>
              </a:ext>
            </a:extLst>
          </p:cNvPr>
          <p:cNvSpPr txBox="1"/>
          <p:nvPr userDrawn="1"/>
        </p:nvSpPr>
        <p:spPr>
          <a:xfrm>
            <a:off x="8119651" y="1535235"/>
            <a:ext cx="2827878" cy="1719702"/>
          </a:xfrm>
          <a:prstGeom prst="rect">
            <a:avLst/>
          </a:prstGeom>
          <a:solidFill>
            <a:schemeClr val="bg2"/>
          </a:solidFill>
        </p:spPr>
        <p:txBody>
          <a:bodyPr wrap="square" rtlCol="0">
            <a:spAutoFit/>
          </a:bodyPr>
          <a:lstStyle/>
          <a:p>
            <a:r>
              <a:rPr lang="en-GB" sz="2115" dirty="0">
                <a:solidFill>
                  <a:schemeClr val="bg1"/>
                </a:solidFill>
              </a:rPr>
              <a:t>Please recolour your table to the coral or charcoal colour scheme – please use white borders</a:t>
            </a:r>
          </a:p>
        </p:txBody>
      </p:sp>
    </p:spTree>
    <p:extLst>
      <p:ext uri="{BB962C8B-B14F-4D97-AF65-F5344CB8AC3E}">
        <p14:creationId xmlns:p14="http://schemas.microsoft.com/office/powerpoint/2010/main" val="2574540206"/>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42.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ext and Chart 1">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3440352" cy="534591"/>
          </a:xfrm>
        </p:spPr>
        <p:txBody>
          <a:bodyPr>
            <a:noAutofit/>
          </a:bodyPr>
          <a:lstStyle>
            <a:lvl1pPr marL="0" indent="0">
              <a:buNone/>
              <a:defRPr sz="2400">
                <a:latin typeface="+mj-lt"/>
              </a:defRPr>
            </a:lvl1pPr>
          </a:lstStyle>
          <a:p>
            <a:pPr lvl="0"/>
            <a:r>
              <a:rPr lang="en-US" dirty="0"/>
              <a:t>Title</a:t>
            </a:r>
          </a:p>
        </p:txBody>
      </p:sp>
      <p:sp>
        <p:nvSpPr>
          <p:cNvPr id="9" name="Chart Placeholder 8">
            <a:extLst>
              <a:ext uri="{FF2B5EF4-FFF2-40B4-BE49-F238E27FC236}">
                <a16:creationId xmlns:a16="http://schemas.microsoft.com/office/drawing/2014/main" id="{830782F4-EBB9-407E-A0CD-EC5CA726884D}"/>
              </a:ext>
            </a:extLst>
          </p:cNvPr>
          <p:cNvSpPr>
            <a:spLocks noGrp="1"/>
          </p:cNvSpPr>
          <p:nvPr>
            <p:ph type="chart" sz="quarter" idx="16"/>
          </p:nvPr>
        </p:nvSpPr>
        <p:spPr>
          <a:xfrm>
            <a:off x="540000" y="4879853"/>
            <a:ext cx="6348727" cy="4537167"/>
          </a:xfrm>
        </p:spPr>
        <p:txBody>
          <a:bodyPr/>
          <a:lstStyle/>
          <a:p>
            <a:endParaRPr lang="en-GB" dirty="0"/>
          </a:p>
        </p:txBody>
      </p:sp>
      <p:sp>
        <p:nvSpPr>
          <p:cNvPr id="2" name="TextBox 1">
            <a:extLst>
              <a:ext uri="{FF2B5EF4-FFF2-40B4-BE49-F238E27FC236}">
                <a16:creationId xmlns:a16="http://schemas.microsoft.com/office/drawing/2014/main" id="{C19B22C2-321E-4BFB-A63A-D9F3213CB41C}"/>
              </a:ext>
            </a:extLst>
          </p:cNvPr>
          <p:cNvSpPr txBox="1"/>
          <p:nvPr userDrawn="1"/>
        </p:nvSpPr>
        <p:spPr>
          <a:xfrm>
            <a:off x="7983940" y="409433"/>
            <a:ext cx="3193576" cy="6727996"/>
          </a:xfrm>
          <a:prstGeom prst="rect">
            <a:avLst/>
          </a:prstGeom>
          <a:solidFill>
            <a:schemeClr val="bg1"/>
          </a:solidFill>
        </p:spPr>
        <p:txBody>
          <a:bodyPr wrap="square" rtlCol="0">
            <a:spAutoFit/>
          </a:bodyPr>
          <a:lstStyle/>
          <a:p>
            <a:r>
              <a:rPr lang="en-GB" dirty="0"/>
              <a:t>Colour Choices for Charts</a:t>
            </a:r>
          </a:p>
          <a:p>
            <a:endParaRPr lang="en-GB" dirty="0"/>
          </a:p>
          <a:p>
            <a:r>
              <a:rPr lang="en-GB" b="1" u="sng" dirty="0"/>
              <a:t>Pie Chart:</a:t>
            </a:r>
          </a:p>
          <a:p>
            <a:endParaRPr lang="en-GB" b="1" u="sng" dirty="0"/>
          </a:p>
          <a:p>
            <a:r>
              <a:rPr lang="en-GB" dirty="0"/>
              <a:t>Preference is to use one colour, and then use shades of that colour for the different segments.</a:t>
            </a:r>
          </a:p>
          <a:p>
            <a:r>
              <a:rPr lang="en-GB" dirty="0"/>
              <a:t>coral or charcoal. Or secondary pallet can be used for distinction.</a:t>
            </a:r>
          </a:p>
          <a:p>
            <a:endParaRPr lang="en-GB" dirty="0"/>
          </a:p>
          <a:p>
            <a:r>
              <a:rPr lang="en-GB" u="sng" dirty="0"/>
              <a:t>Column Chart:</a:t>
            </a:r>
          </a:p>
          <a:p>
            <a:endParaRPr lang="en-GB" dirty="0"/>
          </a:p>
          <a:p>
            <a:r>
              <a:rPr lang="en-GB" dirty="0"/>
              <a:t>Use secondary colours here first, and then bring in coral and charcoal if more columns are required.</a:t>
            </a:r>
          </a:p>
          <a:p>
            <a:endParaRPr lang="en-GB" dirty="0"/>
          </a:p>
          <a:p>
            <a:r>
              <a:rPr lang="en-GB" dirty="0"/>
              <a:t>DO NOT USE NON BRAND COLOURS</a:t>
            </a:r>
          </a:p>
        </p:txBody>
      </p:sp>
      <p:sp>
        <p:nvSpPr>
          <p:cNvPr id="12" name="Text Placeholder 2">
            <a:extLst>
              <a:ext uri="{FF2B5EF4-FFF2-40B4-BE49-F238E27FC236}">
                <a16:creationId xmlns:a16="http://schemas.microsoft.com/office/drawing/2014/main" id="{BE3AB6CA-DE72-4C67-A5E7-5EFBC51DDCCB}"/>
              </a:ext>
            </a:extLst>
          </p:cNvPr>
          <p:cNvSpPr>
            <a:spLocks noGrp="1"/>
          </p:cNvSpPr>
          <p:nvPr>
            <p:ph type="body" sz="quarter" idx="17"/>
          </p:nvPr>
        </p:nvSpPr>
        <p:spPr>
          <a:xfrm>
            <a:off x="540000" y="2360812"/>
            <a:ext cx="5384800" cy="1571625"/>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7457149"/>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4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Section heading and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280044" y="1826221"/>
            <a:ext cx="3440352" cy="534591"/>
          </a:xfrm>
        </p:spPr>
        <p:txBody>
          <a:bodyPr>
            <a:noAutofit/>
          </a:bodyPr>
          <a:lstStyle>
            <a:lvl1pPr marL="0" indent="0">
              <a:buNone/>
              <a:defRPr sz="2400">
                <a:latin typeface="+mj-lt"/>
              </a:defRPr>
            </a:lvl1pPr>
          </a:lstStyle>
          <a:p>
            <a:pPr lvl="0"/>
            <a:r>
              <a:rPr lang="en-US" dirty="0"/>
              <a:t>Title</a:t>
            </a:r>
          </a:p>
        </p:txBody>
      </p:sp>
      <p:sp>
        <p:nvSpPr>
          <p:cNvPr id="6" name="Text Placeholder 2">
            <a:extLst>
              <a:ext uri="{FF2B5EF4-FFF2-40B4-BE49-F238E27FC236}">
                <a16:creationId xmlns:a16="http://schemas.microsoft.com/office/drawing/2014/main" id="{289495C4-91F6-4E67-AD78-35DCE27EE109}"/>
              </a:ext>
            </a:extLst>
          </p:cNvPr>
          <p:cNvSpPr>
            <a:spLocks noGrp="1"/>
          </p:cNvSpPr>
          <p:nvPr>
            <p:ph type="body" sz="quarter" idx="17"/>
          </p:nvPr>
        </p:nvSpPr>
        <p:spPr>
          <a:xfrm>
            <a:off x="540000" y="2360812"/>
            <a:ext cx="5384800" cy="936410"/>
          </a:xfrm>
        </p:spPr>
        <p:txBody>
          <a:bodyPr>
            <a:sp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11497748"/>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4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Key Issues Tab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4" name="Text Placeholder 3">
            <a:extLst>
              <a:ext uri="{FF2B5EF4-FFF2-40B4-BE49-F238E27FC236}">
                <a16:creationId xmlns:a16="http://schemas.microsoft.com/office/drawing/2014/main" id="{9AFFE620-B32D-4808-BE33-CD6E1516A346}"/>
              </a:ext>
            </a:extLst>
          </p:cNvPr>
          <p:cNvSpPr>
            <a:spLocks noGrp="1"/>
          </p:cNvSpPr>
          <p:nvPr>
            <p:ph type="body" sz="quarter" idx="14" hasCustomPrompt="1"/>
          </p:nvPr>
        </p:nvSpPr>
        <p:spPr>
          <a:xfrm>
            <a:off x="540000" y="1826221"/>
            <a:ext cx="699970" cy="534591"/>
          </a:xfrm>
        </p:spPr>
        <p:txBody>
          <a:bodyPr lIns="0">
            <a:noAutofit/>
          </a:bodyPr>
          <a:lstStyle>
            <a:lvl1pPr marL="0" indent="0">
              <a:buNone/>
              <a:defRPr sz="2400">
                <a:latin typeface="+mn-lt"/>
              </a:defRPr>
            </a:lvl1pPr>
          </a:lstStyle>
          <a:p>
            <a:pPr lvl="0"/>
            <a:r>
              <a:rPr lang="en-US" dirty="0"/>
              <a:t>No</a:t>
            </a:r>
          </a:p>
        </p:txBody>
      </p:sp>
      <p:sp>
        <p:nvSpPr>
          <p:cNvPr id="8" name="Text Placeholder 3">
            <a:extLst>
              <a:ext uri="{FF2B5EF4-FFF2-40B4-BE49-F238E27FC236}">
                <a16:creationId xmlns:a16="http://schemas.microsoft.com/office/drawing/2014/main" id="{CDC6E745-32BB-4C34-B53F-B0F7C0464F39}"/>
              </a:ext>
            </a:extLst>
          </p:cNvPr>
          <p:cNvSpPr>
            <a:spLocks noGrp="1"/>
          </p:cNvSpPr>
          <p:nvPr>
            <p:ph type="body" sz="quarter" idx="15" hasCustomPrompt="1"/>
          </p:nvPr>
        </p:nvSpPr>
        <p:spPr>
          <a:xfrm>
            <a:off x="1305444" y="1826221"/>
            <a:ext cx="3440352" cy="534591"/>
          </a:xfrm>
        </p:spPr>
        <p:txBody>
          <a:bodyPr>
            <a:noAutofit/>
          </a:bodyPr>
          <a:lstStyle>
            <a:lvl1pPr marL="0" indent="0">
              <a:buNone/>
              <a:defRPr sz="2400">
                <a:latin typeface="+mj-lt"/>
              </a:defRPr>
            </a:lvl1pPr>
          </a:lstStyle>
          <a:p>
            <a:pPr lvl="0"/>
            <a:r>
              <a:rPr lang="en-US" dirty="0"/>
              <a:t>Title</a:t>
            </a:r>
          </a:p>
        </p:txBody>
      </p:sp>
      <p:sp>
        <p:nvSpPr>
          <p:cNvPr id="5" name="Table Placeholder 4">
            <a:extLst>
              <a:ext uri="{FF2B5EF4-FFF2-40B4-BE49-F238E27FC236}">
                <a16:creationId xmlns:a16="http://schemas.microsoft.com/office/drawing/2014/main" id="{935A91F2-4428-4ADA-AF64-B9FF9415EC15}"/>
              </a:ext>
            </a:extLst>
          </p:cNvPr>
          <p:cNvSpPr>
            <a:spLocks noGrp="1"/>
          </p:cNvSpPr>
          <p:nvPr>
            <p:ph type="tbl" sz="quarter" idx="16"/>
          </p:nvPr>
        </p:nvSpPr>
        <p:spPr>
          <a:xfrm>
            <a:off x="540000" y="4866146"/>
            <a:ext cx="6348727" cy="4674241"/>
          </a:xfrm>
        </p:spPr>
        <p:txBody>
          <a:bodyPr>
            <a:noAutofit/>
          </a:bodyPr>
          <a:lstStyle>
            <a:lvl1pPr>
              <a:defRPr sz="1000"/>
            </a:lvl1pPr>
          </a:lstStyle>
          <a:p>
            <a:endParaRPr lang="en-GB"/>
          </a:p>
        </p:txBody>
      </p:sp>
      <p:sp>
        <p:nvSpPr>
          <p:cNvPr id="12" name="Text Placeholder 2">
            <a:extLst>
              <a:ext uri="{FF2B5EF4-FFF2-40B4-BE49-F238E27FC236}">
                <a16:creationId xmlns:a16="http://schemas.microsoft.com/office/drawing/2014/main" id="{D9317583-D5AB-4058-BAEE-A191D4A3BAF7}"/>
              </a:ext>
            </a:extLst>
          </p:cNvPr>
          <p:cNvSpPr>
            <a:spLocks noGrp="1"/>
          </p:cNvSpPr>
          <p:nvPr>
            <p:ph type="body" idx="17" hasCustomPrompt="1"/>
          </p:nvPr>
        </p:nvSpPr>
        <p:spPr>
          <a:xfrm>
            <a:off x="540000" y="4496805"/>
            <a:ext cx="5284423" cy="364088"/>
          </a:xfrm>
        </p:spPr>
        <p:txBody>
          <a:bodyPr lIns="0" numCol="1" spcCol="108000" anchor="b" anchorCtr="0">
            <a:noAutofit/>
          </a:bodyPr>
          <a:lstStyle>
            <a:lvl1pPr marL="0" indent="0" algn="l">
              <a:lnSpc>
                <a:spcPct val="100000"/>
              </a:lnSpc>
              <a:spcBef>
                <a:spcPts val="648"/>
              </a:spcBef>
              <a:buNone/>
              <a:defRPr sz="1000">
                <a:solidFill>
                  <a:schemeClr val="tx1"/>
                </a:solidFill>
                <a:latin typeface="+mj-lt"/>
              </a:defRPr>
            </a:lvl1pPr>
            <a:lvl2pPr marL="712748" indent="0">
              <a:buNone/>
              <a:defRPr sz="3118">
                <a:solidFill>
                  <a:schemeClr val="tx1">
                    <a:tint val="75000"/>
                  </a:schemeClr>
                </a:solidFill>
              </a:defRPr>
            </a:lvl2pPr>
            <a:lvl3pPr marL="1425495" indent="0">
              <a:buNone/>
              <a:defRPr sz="2806">
                <a:solidFill>
                  <a:schemeClr val="tx1">
                    <a:tint val="75000"/>
                  </a:schemeClr>
                </a:solidFill>
              </a:defRPr>
            </a:lvl3pPr>
            <a:lvl4pPr marL="2138243" indent="0">
              <a:buNone/>
              <a:defRPr sz="2494">
                <a:solidFill>
                  <a:schemeClr val="tx1">
                    <a:tint val="75000"/>
                  </a:schemeClr>
                </a:solidFill>
              </a:defRPr>
            </a:lvl4pPr>
            <a:lvl5pPr marL="2850991" indent="0">
              <a:buNone/>
              <a:defRPr sz="2494">
                <a:solidFill>
                  <a:schemeClr val="tx1">
                    <a:tint val="75000"/>
                  </a:schemeClr>
                </a:solidFill>
              </a:defRPr>
            </a:lvl5pPr>
            <a:lvl6pPr marL="3563739" indent="0">
              <a:buNone/>
              <a:defRPr sz="2494">
                <a:solidFill>
                  <a:schemeClr val="tx1">
                    <a:tint val="75000"/>
                  </a:schemeClr>
                </a:solidFill>
              </a:defRPr>
            </a:lvl6pPr>
            <a:lvl7pPr marL="4276487" indent="0">
              <a:buNone/>
              <a:defRPr sz="2494">
                <a:solidFill>
                  <a:schemeClr val="tx1">
                    <a:tint val="75000"/>
                  </a:schemeClr>
                </a:solidFill>
              </a:defRPr>
            </a:lvl7pPr>
            <a:lvl8pPr marL="4989235" indent="0">
              <a:buNone/>
              <a:defRPr sz="2494">
                <a:solidFill>
                  <a:schemeClr val="tx1">
                    <a:tint val="75000"/>
                  </a:schemeClr>
                </a:solidFill>
              </a:defRPr>
            </a:lvl8pPr>
            <a:lvl9pPr marL="5701982" indent="0">
              <a:buNone/>
              <a:defRPr sz="2494">
                <a:solidFill>
                  <a:schemeClr val="tx1">
                    <a:tint val="75000"/>
                  </a:schemeClr>
                </a:solidFill>
              </a:defRPr>
            </a:lvl9pPr>
          </a:lstStyle>
          <a:p>
            <a:pPr lvl="0"/>
            <a:r>
              <a:rPr lang="en-US" dirty="0"/>
              <a:t>Enter table title here</a:t>
            </a:r>
          </a:p>
        </p:txBody>
      </p:sp>
      <p:sp>
        <p:nvSpPr>
          <p:cNvPr id="10" name="Text Placeholder 2">
            <a:extLst>
              <a:ext uri="{FF2B5EF4-FFF2-40B4-BE49-F238E27FC236}">
                <a16:creationId xmlns:a16="http://schemas.microsoft.com/office/drawing/2014/main" id="{E940AD91-A978-429D-8F2F-F4207BE18740}"/>
              </a:ext>
            </a:extLst>
          </p:cNvPr>
          <p:cNvSpPr>
            <a:spLocks noGrp="1"/>
          </p:cNvSpPr>
          <p:nvPr>
            <p:ph type="body" sz="quarter" idx="18"/>
          </p:nvPr>
        </p:nvSpPr>
        <p:spPr>
          <a:xfrm>
            <a:off x="540000" y="2360813"/>
            <a:ext cx="5384800" cy="1745008"/>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Box 8">
            <a:extLst>
              <a:ext uri="{FF2B5EF4-FFF2-40B4-BE49-F238E27FC236}">
                <a16:creationId xmlns:a16="http://schemas.microsoft.com/office/drawing/2014/main" id="{E8289F92-D315-49D6-A9A8-FB251A27F333}"/>
              </a:ext>
            </a:extLst>
          </p:cNvPr>
          <p:cNvSpPr txBox="1"/>
          <p:nvPr userDrawn="1"/>
        </p:nvSpPr>
        <p:spPr>
          <a:xfrm>
            <a:off x="8119651" y="1535235"/>
            <a:ext cx="2827878" cy="2045175"/>
          </a:xfrm>
          <a:prstGeom prst="rect">
            <a:avLst/>
          </a:prstGeom>
          <a:solidFill>
            <a:schemeClr val="bg2"/>
          </a:solidFill>
        </p:spPr>
        <p:txBody>
          <a:bodyPr wrap="square" rtlCol="0">
            <a:spAutoFit/>
          </a:bodyPr>
          <a:lstStyle/>
          <a:p>
            <a:r>
              <a:rPr lang="en-GB" sz="2115" dirty="0">
                <a:solidFill>
                  <a:schemeClr val="bg1"/>
                </a:solidFill>
              </a:rPr>
              <a:t>Tables should be coral with white borders – please make sure you update the borders to white</a:t>
            </a:r>
          </a:p>
        </p:txBody>
      </p:sp>
    </p:spTree>
    <p:extLst>
      <p:ext uri="{BB962C8B-B14F-4D97-AF65-F5344CB8AC3E}">
        <p14:creationId xmlns:p14="http://schemas.microsoft.com/office/powerpoint/2010/main" val="2428705178"/>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4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CV Single ">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5" name="Picture Placeholder 4">
            <a:extLst>
              <a:ext uri="{FF2B5EF4-FFF2-40B4-BE49-F238E27FC236}">
                <a16:creationId xmlns:a16="http://schemas.microsoft.com/office/drawing/2014/main" id="{60F7BAAE-A8AA-4984-AB7E-7DB46FFD16F9}"/>
              </a:ext>
            </a:extLst>
          </p:cNvPr>
          <p:cNvSpPr>
            <a:spLocks noGrp="1"/>
          </p:cNvSpPr>
          <p:nvPr>
            <p:ph type="pic" sz="quarter" idx="16"/>
          </p:nvPr>
        </p:nvSpPr>
        <p:spPr>
          <a:xfrm>
            <a:off x="539999" y="1558898"/>
            <a:ext cx="1080000" cy="1080000"/>
          </a:xfrm>
        </p:spPr>
        <p:txBody>
          <a:bodyPr lIns="0" tIns="0" rIns="0" bIns="0">
            <a:normAutofit/>
          </a:bodyPr>
          <a:lstStyle>
            <a:lvl1pPr>
              <a:defRPr sz="1727"/>
            </a:lvl1pPr>
          </a:lstStyle>
          <a:p>
            <a:endParaRPr lang="en-GB" dirty="0"/>
          </a:p>
        </p:txBody>
      </p:sp>
      <p:sp>
        <p:nvSpPr>
          <p:cNvPr id="10" name="Text Placeholder 9">
            <a:extLst>
              <a:ext uri="{FF2B5EF4-FFF2-40B4-BE49-F238E27FC236}">
                <a16:creationId xmlns:a16="http://schemas.microsoft.com/office/drawing/2014/main" id="{CABE2C0F-739B-453C-B819-8943DCAA1A4C}"/>
              </a:ext>
            </a:extLst>
          </p:cNvPr>
          <p:cNvSpPr>
            <a:spLocks noGrp="1" noChangeAspect="1"/>
          </p:cNvSpPr>
          <p:nvPr>
            <p:ph type="body" sz="quarter" idx="17" hasCustomPrompt="1"/>
          </p:nvPr>
        </p:nvSpPr>
        <p:spPr>
          <a:xfrm>
            <a:off x="2025912" y="1558899"/>
            <a:ext cx="3887434" cy="234680"/>
          </a:xfrm>
        </p:spPr>
        <p:txBody>
          <a:bodyPr>
            <a:spAutoFit/>
          </a:bodyPr>
          <a:lstStyle>
            <a:lvl1pPr marL="0" indent="0">
              <a:buNone/>
              <a:defRPr sz="1000">
                <a:latin typeface="+mj-lt"/>
              </a:defRPr>
            </a:lvl1pPr>
          </a:lstStyle>
          <a:p>
            <a:pPr lvl="0"/>
            <a:r>
              <a:rPr lang="en-US" dirty="0"/>
              <a:t>Name</a:t>
            </a:r>
          </a:p>
        </p:txBody>
      </p:sp>
      <p:sp>
        <p:nvSpPr>
          <p:cNvPr id="21" name="Text Placeholder 9">
            <a:extLst>
              <a:ext uri="{FF2B5EF4-FFF2-40B4-BE49-F238E27FC236}">
                <a16:creationId xmlns:a16="http://schemas.microsoft.com/office/drawing/2014/main" id="{4A4E1900-FBFB-4424-858E-DE3D27EE653E}"/>
              </a:ext>
            </a:extLst>
          </p:cNvPr>
          <p:cNvSpPr>
            <a:spLocks noGrp="1" noChangeAspect="1"/>
          </p:cNvSpPr>
          <p:nvPr>
            <p:ph type="body" sz="quarter" idx="18" hasCustomPrompt="1"/>
          </p:nvPr>
        </p:nvSpPr>
        <p:spPr>
          <a:xfrm>
            <a:off x="2025912" y="1858949"/>
            <a:ext cx="3887434" cy="234680"/>
          </a:xfrm>
        </p:spPr>
        <p:txBody>
          <a:bodyPr>
            <a:spAutoFit/>
          </a:bodyPr>
          <a:lstStyle>
            <a:lvl1pPr marL="0" indent="0">
              <a:buNone/>
              <a:defRPr sz="1000">
                <a:latin typeface="+mn-lt"/>
              </a:defRPr>
            </a:lvl1pPr>
          </a:lstStyle>
          <a:p>
            <a:pPr lvl="0"/>
            <a:r>
              <a:rPr lang="en-US" dirty="0"/>
              <a:t>Title</a:t>
            </a:r>
          </a:p>
        </p:txBody>
      </p:sp>
      <p:sp>
        <p:nvSpPr>
          <p:cNvPr id="22" name="Text Placeholder 9">
            <a:extLst>
              <a:ext uri="{FF2B5EF4-FFF2-40B4-BE49-F238E27FC236}">
                <a16:creationId xmlns:a16="http://schemas.microsoft.com/office/drawing/2014/main" id="{0725094D-8896-4941-96F9-04EFD990B0A0}"/>
              </a:ext>
            </a:extLst>
          </p:cNvPr>
          <p:cNvSpPr>
            <a:spLocks noGrp="1" noChangeAspect="1"/>
          </p:cNvSpPr>
          <p:nvPr>
            <p:ph type="body" sz="quarter" idx="19" hasCustomPrompt="1"/>
          </p:nvPr>
        </p:nvSpPr>
        <p:spPr>
          <a:xfrm>
            <a:off x="2025912" y="2160691"/>
            <a:ext cx="3887434" cy="234680"/>
          </a:xfrm>
        </p:spPr>
        <p:txBody>
          <a:bodyPr>
            <a:spAutoFit/>
          </a:bodyPr>
          <a:lstStyle>
            <a:lvl1pPr marL="0" indent="0">
              <a:buNone/>
              <a:defRPr sz="1000">
                <a:solidFill>
                  <a:schemeClr val="tx1"/>
                </a:solidFill>
                <a:latin typeface="+mn-lt"/>
              </a:defRPr>
            </a:lvl1pPr>
          </a:lstStyle>
          <a:p>
            <a:pPr lvl="0"/>
            <a:r>
              <a:rPr lang="en-US" dirty="0"/>
              <a:t>T +</a:t>
            </a:r>
          </a:p>
        </p:txBody>
      </p:sp>
      <p:sp>
        <p:nvSpPr>
          <p:cNvPr id="23" name="Text Placeholder 9">
            <a:extLst>
              <a:ext uri="{FF2B5EF4-FFF2-40B4-BE49-F238E27FC236}">
                <a16:creationId xmlns:a16="http://schemas.microsoft.com/office/drawing/2014/main" id="{9E218BBF-B51F-4C56-B1B3-5C74808C6FE1}"/>
              </a:ext>
            </a:extLst>
          </p:cNvPr>
          <p:cNvSpPr>
            <a:spLocks noGrp="1" noChangeAspect="1"/>
          </p:cNvSpPr>
          <p:nvPr>
            <p:ph type="body" sz="quarter" idx="20" hasCustomPrompt="1"/>
          </p:nvPr>
        </p:nvSpPr>
        <p:spPr>
          <a:xfrm>
            <a:off x="2025912" y="2460740"/>
            <a:ext cx="3887434" cy="234680"/>
          </a:xfrm>
        </p:spPr>
        <p:txBody>
          <a:bodyPr>
            <a:spAutoFit/>
          </a:bodyPr>
          <a:lstStyle>
            <a:lvl1pPr marL="0" indent="0">
              <a:buNone/>
              <a:defRPr sz="1000">
                <a:solidFill>
                  <a:schemeClr val="tx1"/>
                </a:solidFill>
                <a:latin typeface="+mn-lt"/>
              </a:defRPr>
            </a:lvl1pPr>
          </a:lstStyle>
          <a:p>
            <a:pPr lvl="0"/>
            <a:r>
              <a:rPr lang="en-US" dirty="0"/>
              <a:t>E </a:t>
            </a:r>
          </a:p>
        </p:txBody>
      </p:sp>
      <p:sp>
        <p:nvSpPr>
          <p:cNvPr id="9" name="Text Placeholder 2">
            <a:extLst>
              <a:ext uri="{FF2B5EF4-FFF2-40B4-BE49-F238E27FC236}">
                <a16:creationId xmlns:a16="http://schemas.microsoft.com/office/drawing/2014/main" id="{58D86811-CC75-4871-ACE6-E5B10B657CA4}"/>
              </a:ext>
            </a:extLst>
          </p:cNvPr>
          <p:cNvSpPr>
            <a:spLocks noGrp="1"/>
          </p:cNvSpPr>
          <p:nvPr>
            <p:ph type="body" sz="quarter" idx="21"/>
          </p:nvPr>
        </p:nvSpPr>
        <p:spPr>
          <a:xfrm>
            <a:off x="540000" y="2829470"/>
            <a:ext cx="5384800" cy="936410"/>
          </a:xfrm>
        </p:spPr>
        <p:txBody>
          <a:bodyPr>
            <a:sp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extBox 11">
            <a:extLst>
              <a:ext uri="{FF2B5EF4-FFF2-40B4-BE49-F238E27FC236}">
                <a16:creationId xmlns:a16="http://schemas.microsoft.com/office/drawing/2014/main" id="{A0462A95-09B0-44B6-B05D-47D6DC48794F}"/>
              </a:ext>
            </a:extLst>
          </p:cNvPr>
          <p:cNvSpPr txBox="1"/>
          <p:nvPr userDrawn="1"/>
        </p:nvSpPr>
        <p:spPr>
          <a:xfrm>
            <a:off x="8215086" y="1454913"/>
            <a:ext cx="3556000" cy="997196"/>
          </a:xfrm>
          <a:prstGeom prst="rect">
            <a:avLst/>
          </a:prstGeom>
          <a:solidFill>
            <a:schemeClr val="bg2"/>
          </a:solidFill>
        </p:spPr>
        <p:txBody>
          <a:bodyPr wrap="square" rtlCol="0">
            <a:spAutoFit/>
          </a:bodyPr>
          <a:lstStyle/>
          <a:p>
            <a:r>
              <a:rPr lang="en-GB" dirty="0">
                <a:solidFill>
                  <a:schemeClr val="bg1"/>
                </a:solidFill>
              </a:rPr>
              <a:t>Please insert the pitch circles images from the corporate image library</a:t>
            </a:r>
          </a:p>
        </p:txBody>
      </p:sp>
    </p:spTree>
    <p:extLst>
      <p:ext uri="{BB962C8B-B14F-4D97-AF65-F5344CB8AC3E}">
        <p14:creationId xmlns:p14="http://schemas.microsoft.com/office/powerpoint/2010/main" val="1897811892"/>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4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CV Doub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5" name="Picture Placeholder 4">
            <a:extLst>
              <a:ext uri="{FF2B5EF4-FFF2-40B4-BE49-F238E27FC236}">
                <a16:creationId xmlns:a16="http://schemas.microsoft.com/office/drawing/2014/main" id="{60F7BAAE-A8AA-4984-AB7E-7DB46FFD16F9}"/>
              </a:ext>
            </a:extLst>
          </p:cNvPr>
          <p:cNvSpPr>
            <a:spLocks noGrp="1"/>
          </p:cNvSpPr>
          <p:nvPr>
            <p:ph type="pic" sz="quarter" idx="16"/>
          </p:nvPr>
        </p:nvSpPr>
        <p:spPr>
          <a:xfrm>
            <a:off x="540000" y="1558899"/>
            <a:ext cx="1080000" cy="1080000"/>
          </a:xfrm>
        </p:spPr>
        <p:txBody>
          <a:bodyPr lIns="0" tIns="0" rIns="0" bIns="0">
            <a:normAutofit/>
          </a:bodyPr>
          <a:lstStyle>
            <a:lvl1pPr>
              <a:defRPr sz="1000"/>
            </a:lvl1pPr>
          </a:lstStyle>
          <a:p>
            <a:endParaRPr lang="en-GB" dirty="0"/>
          </a:p>
        </p:txBody>
      </p:sp>
      <p:sp>
        <p:nvSpPr>
          <p:cNvPr id="10" name="Text Placeholder 9">
            <a:extLst>
              <a:ext uri="{FF2B5EF4-FFF2-40B4-BE49-F238E27FC236}">
                <a16:creationId xmlns:a16="http://schemas.microsoft.com/office/drawing/2014/main" id="{CABE2C0F-739B-453C-B819-8943DCAA1A4C}"/>
              </a:ext>
            </a:extLst>
          </p:cNvPr>
          <p:cNvSpPr>
            <a:spLocks noGrp="1" noChangeAspect="1"/>
          </p:cNvSpPr>
          <p:nvPr>
            <p:ph type="body" sz="quarter" idx="17" hasCustomPrompt="1"/>
          </p:nvPr>
        </p:nvSpPr>
        <p:spPr>
          <a:xfrm>
            <a:off x="1898912" y="1558899"/>
            <a:ext cx="3887434" cy="234680"/>
          </a:xfrm>
        </p:spPr>
        <p:txBody>
          <a:bodyPr>
            <a:spAutoFit/>
          </a:bodyPr>
          <a:lstStyle>
            <a:lvl1pPr marL="0" indent="0">
              <a:buNone/>
              <a:defRPr sz="1000">
                <a:latin typeface="+mj-lt"/>
              </a:defRPr>
            </a:lvl1pPr>
          </a:lstStyle>
          <a:p>
            <a:pPr lvl="0"/>
            <a:r>
              <a:rPr lang="en-US" dirty="0"/>
              <a:t>Name</a:t>
            </a:r>
          </a:p>
        </p:txBody>
      </p:sp>
      <p:sp>
        <p:nvSpPr>
          <p:cNvPr id="21" name="Text Placeholder 9">
            <a:extLst>
              <a:ext uri="{FF2B5EF4-FFF2-40B4-BE49-F238E27FC236}">
                <a16:creationId xmlns:a16="http://schemas.microsoft.com/office/drawing/2014/main" id="{4A4E1900-FBFB-4424-858E-DE3D27EE653E}"/>
              </a:ext>
            </a:extLst>
          </p:cNvPr>
          <p:cNvSpPr>
            <a:spLocks noGrp="1" noChangeAspect="1"/>
          </p:cNvSpPr>
          <p:nvPr>
            <p:ph type="body" sz="quarter" idx="18" hasCustomPrompt="1"/>
          </p:nvPr>
        </p:nvSpPr>
        <p:spPr>
          <a:xfrm>
            <a:off x="1898912" y="1858949"/>
            <a:ext cx="3887434" cy="234680"/>
          </a:xfrm>
        </p:spPr>
        <p:txBody>
          <a:bodyPr>
            <a:spAutoFit/>
          </a:bodyPr>
          <a:lstStyle>
            <a:lvl1pPr marL="0" indent="0">
              <a:buNone/>
              <a:defRPr sz="1000">
                <a:latin typeface="+mn-lt"/>
              </a:defRPr>
            </a:lvl1pPr>
          </a:lstStyle>
          <a:p>
            <a:pPr lvl="0"/>
            <a:r>
              <a:rPr lang="en-US" dirty="0"/>
              <a:t>Title</a:t>
            </a:r>
          </a:p>
        </p:txBody>
      </p:sp>
      <p:sp>
        <p:nvSpPr>
          <p:cNvPr id="22" name="Text Placeholder 9">
            <a:extLst>
              <a:ext uri="{FF2B5EF4-FFF2-40B4-BE49-F238E27FC236}">
                <a16:creationId xmlns:a16="http://schemas.microsoft.com/office/drawing/2014/main" id="{0725094D-8896-4941-96F9-04EFD990B0A0}"/>
              </a:ext>
            </a:extLst>
          </p:cNvPr>
          <p:cNvSpPr>
            <a:spLocks noGrp="1" noChangeAspect="1"/>
          </p:cNvSpPr>
          <p:nvPr>
            <p:ph type="body" sz="quarter" idx="19" hasCustomPrompt="1"/>
          </p:nvPr>
        </p:nvSpPr>
        <p:spPr>
          <a:xfrm>
            <a:off x="1898912" y="2160691"/>
            <a:ext cx="3887434" cy="234680"/>
          </a:xfrm>
        </p:spPr>
        <p:txBody>
          <a:bodyPr>
            <a:spAutoFit/>
          </a:bodyPr>
          <a:lstStyle>
            <a:lvl1pPr marL="0" indent="0">
              <a:buNone/>
              <a:defRPr sz="1000">
                <a:solidFill>
                  <a:schemeClr val="tx1"/>
                </a:solidFill>
                <a:latin typeface="+mn-lt"/>
              </a:defRPr>
            </a:lvl1pPr>
          </a:lstStyle>
          <a:p>
            <a:pPr lvl="0"/>
            <a:r>
              <a:rPr lang="en-US" dirty="0"/>
              <a:t>T +</a:t>
            </a:r>
          </a:p>
        </p:txBody>
      </p:sp>
      <p:sp>
        <p:nvSpPr>
          <p:cNvPr id="23" name="Text Placeholder 9">
            <a:extLst>
              <a:ext uri="{FF2B5EF4-FFF2-40B4-BE49-F238E27FC236}">
                <a16:creationId xmlns:a16="http://schemas.microsoft.com/office/drawing/2014/main" id="{9E218BBF-B51F-4C56-B1B3-5C74808C6FE1}"/>
              </a:ext>
            </a:extLst>
          </p:cNvPr>
          <p:cNvSpPr>
            <a:spLocks noGrp="1" noChangeAspect="1"/>
          </p:cNvSpPr>
          <p:nvPr>
            <p:ph type="body" sz="quarter" idx="20" hasCustomPrompt="1"/>
          </p:nvPr>
        </p:nvSpPr>
        <p:spPr>
          <a:xfrm>
            <a:off x="1898912" y="2460740"/>
            <a:ext cx="3887434" cy="234680"/>
          </a:xfrm>
        </p:spPr>
        <p:txBody>
          <a:bodyPr>
            <a:spAutoFit/>
          </a:bodyPr>
          <a:lstStyle>
            <a:lvl1pPr marL="0" indent="0">
              <a:buNone/>
              <a:defRPr sz="1000">
                <a:solidFill>
                  <a:schemeClr val="tx1"/>
                </a:solidFill>
                <a:latin typeface="+mn-lt"/>
              </a:defRPr>
            </a:lvl1pPr>
          </a:lstStyle>
          <a:p>
            <a:pPr lvl="0"/>
            <a:r>
              <a:rPr lang="en-US" dirty="0"/>
              <a:t>E </a:t>
            </a:r>
          </a:p>
        </p:txBody>
      </p:sp>
      <p:sp>
        <p:nvSpPr>
          <p:cNvPr id="12" name="Picture Placeholder 4">
            <a:extLst>
              <a:ext uri="{FF2B5EF4-FFF2-40B4-BE49-F238E27FC236}">
                <a16:creationId xmlns:a16="http://schemas.microsoft.com/office/drawing/2014/main" id="{2851149B-91A6-42BC-804D-8CAE35D13F34}"/>
              </a:ext>
            </a:extLst>
          </p:cNvPr>
          <p:cNvSpPr>
            <a:spLocks noGrp="1"/>
          </p:cNvSpPr>
          <p:nvPr>
            <p:ph type="pic" sz="quarter" idx="23"/>
          </p:nvPr>
        </p:nvSpPr>
        <p:spPr>
          <a:xfrm>
            <a:off x="540000" y="5909617"/>
            <a:ext cx="1080000" cy="1080000"/>
          </a:xfrm>
        </p:spPr>
        <p:txBody>
          <a:bodyPr lIns="0" tIns="0" rIns="0" bIns="0">
            <a:normAutofit/>
          </a:bodyPr>
          <a:lstStyle>
            <a:lvl1pPr>
              <a:defRPr sz="1000"/>
            </a:lvl1pPr>
          </a:lstStyle>
          <a:p>
            <a:endParaRPr lang="en-GB" dirty="0"/>
          </a:p>
        </p:txBody>
      </p:sp>
      <p:sp>
        <p:nvSpPr>
          <p:cNvPr id="13" name="Text Placeholder 9">
            <a:extLst>
              <a:ext uri="{FF2B5EF4-FFF2-40B4-BE49-F238E27FC236}">
                <a16:creationId xmlns:a16="http://schemas.microsoft.com/office/drawing/2014/main" id="{B7F5A62B-141E-4A31-9EA1-AFF1F6EE7172}"/>
              </a:ext>
            </a:extLst>
          </p:cNvPr>
          <p:cNvSpPr>
            <a:spLocks noGrp="1" noChangeAspect="1"/>
          </p:cNvSpPr>
          <p:nvPr>
            <p:ph type="body" sz="quarter" idx="24" hasCustomPrompt="1"/>
          </p:nvPr>
        </p:nvSpPr>
        <p:spPr>
          <a:xfrm>
            <a:off x="1898912" y="5909618"/>
            <a:ext cx="3887434" cy="234680"/>
          </a:xfrm>
        </p:spPr>
        <p:txBody>
          <a:bodyPr>
            <a:spAutoFit/>
          </a:bodyPr>
          <a:lstStyle>
            <a:lvl1pPr marL="0" indent="0">
              <a:buNone/>
              <a:defRPr sz="1000">
                <a:latin typeface="+mj-lt"/>
              </a:defRPr>
            </a:lvl1pPr>
          </a:lstStyle>
          <a:p>
            <a:pPr lvl="0"/>
            <a:r>
              <a:rPr lang="en-US" dirty="0"/>
              <a:t>Name</a:t>
            </a:r>
          </a:p>
        </p:txBody>
      </p:sp>
      <p:sp>
        <p:nvSpPr>
          <p:cNvPr id="14" name="Text Placeholder 9">
            <a:extLst>
              <a:ext uri="{FF2B5EF4-FFF2-40B4-BE49-F238E27FC236}">
                <a16:creationId xmlns:a16="http://schemas.microsoft.com/office/drawing/2014/main" id="{02A83622-4D10-4572-BF21-5571F804DF7D}"/>
              </a:ext>
            </a:extLst>
          </p:cNvPr>
          <p:cNvSpPr>
            <a:spLocks noGrp="1" noChangeAspect="1"/>
          </p:cNvSpPr>
          <p:nvPr>
            <p:ph type="body" sz="quarter" idx="25" hasCustomPrompt="1"/>
          </p:nvPr>
        </p:nvSpPr>
        <p:spPr>
          <a:xfrm>
            <a:off x="1898912" y="6209667"/>
            <a:ext cx="3887434" cy="234680"/>
          </a:xfrm>
        </p:spPr>
        <p:txBody>
          <a:bodyPr>
            <a:spAutoFit/>
          </a:bodyPr>
          <a:lstStyle>
            <a:lvl1pPr marL="0" indent="0">
              <a:buNone/>
              <a:defRPr sz="1000">
                <a:latin typeface="+mn-lt"/>
              </a:defRPr>
            </a:lvl1pPr>
          </a:lstStyle>
          <a:p>
            <a:pPr lvl="0"/>
            <a:r>
              <a:rPr lang="en-US" dirty="0"/>
              <a:t>Title</a:t>
            </a:r>
          </a:p>
        </p:txBody>
      </p:sp>
      <p:sp>
        <p:nvSpPr>
          <p:cNvPr id="15" name="Text Placeholder 9">
            <a:extLst>
              <a:ext uri="{FF2B5EF4-FFF2-40B4-BE49-F238E27FC236}">
                <a16:creationId xmlns:a16="http://schemas.microsoft.com/office/drawing/2014/main" id="{529C00DC-F6B8-4EAE-BA3A-7DE977E10879}"/>
              </a:ext>
            </a:extLst>
          </p:cNvPr>
          <p:cNvSpPr>
            <a:spLocks noGrp="1" noChangeAspect="1"/>
          </p:cNvSpPr>
          <p:nvPr>
            <p:ph type="body" sz="quarter" idx="26" hasCustomPrompt="1"/>
          </p:nvPr>
        </p:nvSpPr>
        <p:spPr>
          <a:xfrm>
            <a:off x="1898912" y="6511409"/>
            <a:ext cx="3887434" cy="234680"/>
          </a:xfrm>
        </p:spPr>
        <p:txBody>
          <a:bodyPr>
            <a:spAutoFit/>
          </a:bodyPr>
          <a:lstStyle>
            <a:lvl1pPr marL="0" indent="0">
              <a:buNone/>
              <a:defRPr sz="1000">
                <a:solidFill>
                  <a:schemeClr val="tx1"/>
                </a:solidFill>
                <a:latin typeface="+mn-lt"/>
              </a:defRPr>
            </a:lvl1pPr>
          </a:lstStyle>
          <a:p>
            <a:pPr lvl="0"/>
            <a:r>
              <a:rPr lang="en-US" dirty="0"/>
              <a:t>T +</a:t>
            </a:r>
          </a:p>
        </p:txBody>
      </p:sp>
      <p:sp>
        <p:nvSpPr>
          <p:cNvPr id="16" name="Text Placeholder 9">
            <a:extLst>
              <a:ext uri="{FF2B5EF4-FFF2-40B4-BE49-F238E27FC236}">
                <a16:creationId xmlns:a16="http://schemas.microsoft.com/office/drawing/2014/main" id="{AF874FE7-DD59-470C-8664-ADD3C3A87029}"/>
              </a:ext>
            </a:extLst>
          </p:cNvPr>
          <p:cNvSpPr>
            <a:spLocks noGrp="1" noChangeAspect="1"/>
          </p:cNvSpPr>
          <p:nvPr>
            <p:ph type="body" sz="quarter" idx="27" hasCustomPrompt="1"/>
          </p:nvPr>
        </p:nvSpPr>
        <p:spPr>
          <a:xfrm>
            <a:off x="1898912" y="6811459"/>
            <a:ext cx="3887434" cy="234680"/>
          </a:xfrm>
        </p:spPr>
        <p:txBody>
          <a:bodyPr>
            <a:spAutoFit/>
          </a:bodyPr>
          <a:lstStyle>
            <a:lvl1pPr marL="0" indent="0">
              <a:buNone/>
              <a:defRPr sz="1000">
                <a:solidFill>
                  <a:schemeClr val="tx1"/>
                </a:solidFill>
                <a:latin typeface="+mn-lt"/>
              </a:defRPr>
            </a:lvl1pPr>
          </a:lstStyle>
          <a:p>
            <a:pPr lvl="0"/>
            <a:r>
              <a:rPr lang="en-US" dirty="0"/>
              <a:t>E </a:t>
            </a:r>
          </a:p>
        </p:txBody>
      </p:sp>
      <p:sp>
        <p:nvSpPr>
          <p:cNvPr id="17" name="Text Placeholder 2">
            <a:extLst>
              <a:ext uri="{FF2B5EF4-FFF2-40B4-BE49-F238E27FC236}">
                <a16:creationId xmlns:a16="http://schemas.microsoft.com/office/drawing/2014/main" id="{C2C41659-3C26-468A-9760-EC5ED28EE941}"/>
              </a:ext>
            </a:extLst>
          </p:cNvPr>
          <p:cNvSpPr>
            <a:spLocks noGrp="1"/>
          </p:cNvSpPr>
          <p:nvPr>
            <p:ph type="body" sz="quarter" idx="29"/>
          </p:nvPr>
        </p:nvSpPr>
        <p:spPr>
          <a:xfrm>
            <a:off x="540000" y="2812248"/>
            <a:ext cx="5384800" cy="1571625"/>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a:extLst>
              <a:ext uri="{FF2B5EF4-FFF2-40B4-BE49-F238E27FC236}">
                <a16:creationId xmlns:a16="http://schemas.microsoft.com/office/drawing/2014/main" id="{BF4B8323-A38A-463D-9F10-ABB87CD97903}"/>
              </a:ext>
            </a:extLst>
          </p:cNvPr>
          <p:cNvSpPr>
            <a:spLocks noGrp="1"/>
          </p:cNvSpPr>
          <p:nvPr>
            <p:ph type="body" sz="quarter" idx="30"/>
          </p:nvPr>
        </p:nvSpPr>
        <p:spPr>
          <a:xfrm>
            <a:off x="540000" y="7182395"/>
            <a:ext cx="5384800" cy="1571625"/>
          </a:xfrm>
        </p:spPr>
        <p:txBody>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Box 17">
            <a:extLst>
              <a:ext uri="{FF2B5EF4-FFF2-40B4-BE49-F238E27FC236}">
                <a16:creationId xmlns:a16="http://schemas.microsoft.com/office/drawing/2014/main" id="{DEDE690F-D448-44E2-A682-E51B177FB197}"/>
              </a:ext>
            </a:extLst>
          </p:cNvPr>
          <p:cNvSpPr txBox="1"/>
          <p:nvPr userDrawn="1"/>
        </p:nvSpPr>
        <p:spPr>
          <a:xfrm>
            <a:off x="8215086" y="1454913"/>
            <a:ext cx="3556000" cy="997196"/>
          </a:xfrm>
          <a:prstGeom prst="rect">
            <a:avLst/>
          </a:prstGeom>
          <a:solidFill>
            <a:schemeClr val="bg2"/>
          </a:solidFill>
        </p:spPr>
        <p:txBody>
          <a:bodyPr wrap="square" rtlCol="0">
            <a:spAutoFit/>
          </a:bodyPr>
          <a:lstStyle/>
          <a:p>
            <a:r>
              <a:rPr lang="en-GB" dirty="0">
                <a:solidFill>
                  <a:schemeClr val="bg1"/>
                </a:solidFill>
              </a:rPr>
              <a:t>Please insert the pitch circles images from the corporate image library</a:t>
            </a:r>
          </a:p>
        </p:txBody>
      </p:sp>
    </p:spTree>
    <p:extLst>
      <p:ext uri="{BB962C8B-B14F-4D97-AF65-F5344CB8AC3E}">
        <p14:creationId xmlns:p14="http://schemas.microsoft.com/office/powerpoint/2010/main" val="1703517020"/>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4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CV Trip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D86ED7C-C009-441B-B256-CF8B4F8C5567}"/>
              </a:ext>
            </a:extLst>
          </p:cNvPr>
          <p:cNvSpPr>
            <a:spLocks noGrp="1"/>
          </p:cNvSpPr>
          <p:nvPr>
            <p:ph type="body" sz="quarter" idx="13" hasCustomPrompt="1"/>
          </p:nvPr>
        </p:nvSpPr>
        <p:spPr>
          <a:xfrm>
            <a:off x="0" y="654529"/>
            <a:ext cx="2777833" cy="288000"/>
          </a:xfrm>
          <a:solidFill>
            <a:schemeClr val="bg2"/>
          </a:solidFill>
        </p:spPr>
        <p:txBody>
          <a:bodyPr anchor="ctr" anchorCtr="0">
            <a:noAutofit/>
          </a:bodyPr>
          <a:lstStyle>
            <a:lvl1pPr marL="484890" indent="0">
              <a:buNone/>
              <a:defRPr sz="1000">
                <a:solidFill>
                  <a:schemeClr val="bg1"/>
                </a:solidFill>
              </a:defRPr>
            </a:lvl1pPr>
          </a:lstStyle>
          <a:p>
            <a:pPr lvl="0"/>
            <a:r>
              <a:rPr lang="en-US" dirty="0"/>
              <a:t>Section Name</a:t>
            </a:r>
          </a:p>
        </p:txBody>
      </p:sp>
      <p:sp>
        <p:nvSpPr>
          <p:cNvPr id="5" name="Picture Placeholder 4">
            <a:extLst>
              <a:ext uri="{FF2B5EF4-FFF2-40B4-BE49-F238E27FC236}">
                <a16:creationId xmlns:a16="http://schemas.microsoft.com/office/drawing/2014/main" id="{60F7BAAE-A8AA-4984-AB7E-7DB46FFD16F9}"/>
              </a:ext>
            </a:extLst>
          </p:cNvPr>
          <p:cNvSpPr>
            <a:spLocks noGrp="1"/>
          </p:cNvSpPr>
          <p:nvPr>
            <p:ph type="pic" sz="quarter" idx="16"/>
          </p:nvPr>
        </p:nvSpPr>
        <p:spPr>
          <a:xfrm>
            <a:off x="540000" y="1558899"/>
            <a:ext cx="1080000" cy="1080000"/>
          </a:xfrm>
        </p:spPr>
        <p:txBody>
          <a:bodyPr lIns="0" tIns="0" rIns="0" bIns="0">
            <a:normAutofit/>
          </a:bodyPr>
          <a:lstStyle>
            <a:lvl1pPr>
              <a:defRPr sz="1000"/>
            </a:lvl1pPr>
          </a:lstStyle>
          <a:p>
            <a:endParaRPr lang="en-GB" dirty="0"/>
          </a:p>
        </p:txBody>
      </p:sp>
      <p:sp>
        <p:nvSpPr>
          <p:cNvPr id="10" name="Text Placeholder 9">
            <a:extLst>
              <a:ext uri="{FF2B5EF4-FFF2-40B4-BE49-F238E27FC236}">
                <a16:creationId xmlns:a16="http://schemas.microsoft.com/office/drawing/2014/main" id="{CABE2C0F-739B-453C-B819-8943DCAA1A4C}"/>
              </a:ext>
            </a:extLst>
          </p:cNvPr>
          <p:cNvSpPr>
            <a:spLocks noGrp="1" noChangeAspect="1"/>
          </p:cNvSpPr>
          <p:nvPr>
            <p:ph type="body" sz="quarter" idx="17" hasCustomPrompt="1"/>
          </p:nvPr>
        </p:nvSpPr>
        <p:spPr>
          <a:xfrm>
            <a:off x="540000" y="2898701"/>
            <a:ext cx="2701883" cy="241594"/>
          </a:xfrm>
        </p:spPr>
        <p:txBody>
          <a:bodyPr>
            <a:spAutoFit/>
          </a:bodyPr>
          <a:lstStyle>
            <a:lvl1pPr marL="0" indent="0">
              <a:buNone/>
              <a:defRPr sz="1000">
                <a:latin typeface="+mj-lt"/>
              </a:defRPr>
            </a:lvl1pPr>
          </a:lstStyle>
          <a:p>
            <a:pPr lvl="0"/>
            <a:r>
              <a:rPr lang="en-US" dirty="0"/>
              <a:t>Name</a:t>
            </a:r>
          </a:p>
        </p:txBody>
      </p:sp>
      <p:sp>
        <p:nvSpPr>
          <p:cNvPr id="21" name="Text Placeholder 9">
            <a:extLst>
              <a:ext uri="{FF2B5EF4-FFF2-40B4-BE49-F238E27FC236}">
                <a16:creationId xmlns:a16="http://schemas.microsoft.com/office/drawing/2014/main" id="{4A4E1900-FBFB-4424-858E-DE3D27EE653E}"/>
              </a:ext>
            </a:extLst>
          </p:cNvPr>
          <p:cNvSpPr>
            <a:spLocks noGrp="1" noChangeAspect="1"/>
          </p:cNvSpPr>
          <p:nvPr>
            <p:ph type="body" sz="quarter" idx="18" hasCustomPrompt="1"/>
          </p:nvPr>
        </p:nvSpPr>
        <p:spPr>
          <a:xfrm>
            <a:off x="540000" y="3147342"/>
            <a:ext cx="2701883" cy="241594"/>
          </a:xfrm>
        </p:spPr>
        <p:txBody>
          <a:bodyPr>
            <a:spAutoFit/>
          </a:bodyPr>
          <a:lstStyle>
            <a:lvl1pPr marL="0" indent="0">
              <a:buNone/>
              <a:defRPr sz="1000">
                <a:latin typeface="+mn-lt"/>
              </a:defRPr>
            </a:lvl1pPr>
          </a:lstStyle>
          <a:p>
            <a:pPr lvl="0"/>
            <a:r>
              <a:rPr lang="en-US" dirty="0"/>
              <a:t>Title</a:t>
            </a:r>
          </a:p>
        </p:txBody>
      </p:sp>
      <p:sp>
        <p:nvSpPr>
          <p:cNvPr id="22" name="Text Placeholder 9">
            <a:extLst>
              <a:ext uri="{FF2B5EF4-FFF2-40B4-BE49-F238E27FC236}">
                <a16:creationId xmlns:a16="http://schemas.microsoft.com/office/drawing/2014/main" id="{0725094D-8896-4941-96F9-04EFD990B0A0}"/>
              </a:ext>
            </a:extLst>
          </p:cNvPr>
          <p:cNvSpPr>
            <a:spLocks noGrp="1" noChangeAspect="1"/>
          </p:cNvSpPr>
          <p:nvPr>
            <p:ph type="body" sz="quarter" idx="19" hasCustomPrompt="1"/>
          </p:nvPr>
        </p:nvSpPr>
        <p:spPr>
          <a:xfrm>
            <a:off x="540000" y="3402817"/>
            <a:ext cx="2701883" cy="241594"/>
          </a:xfrm>
        </p:spPr>
        <p:txBody>
          <a:bodyPr>
            <a:spAutoFit/>
          </a:bodyPr>
          <a:lstStyle>
            <a:lvl1pPr marL="0" indent="0">
              <a:buNone/>
              <a:defRPr sz="1000">
                <a:solidFill>
                  <a:schemeClr val="tx1"/>
                </a:solidFill>
                <a:latin typeface="+mn-lt"/>
              </a:defRPr>
            </a:lvl1pPr>
          </a:lstStyle>
          <a:p>
            <a:pPr lvl="0"/>
            <a:r>
              <a:rPr lang="en-US" dirty="0"/>
              <a:t>T +</a:t>
            </a:r>
          </a:p>
        </p:txBody>
      </p:sp>
      <p:sp>
        <p:nvSpPr>
          <p:cNvPr id="23" name="Text Placeholder 9">
            <a:extLst>
              <a:ext uri="{FF2B5EF4-FFF2-40B4-BE49-F238E27FC236}">
                <a16:creationId xmlns:a16="http://schemas.microsoft.com/office/drawing/2014/main" id="{9E218BBF-B51F-4C56-B1B3-5C74808C6FE1}"/>
              </a:ext>
            </a:extLst>
          </p:cNvPr>
          <p:cNvSpPr>
            <a:spLocks noGrp="1" noChangeAspect="1"/>
          </p:cNvSpPr>
          <p:nvPr>
            <p:ph type="body" sz="quarter" idx="20" hasCustomPrompt="1"/>
          </p:nvPr>
        </p:nvSpPr>
        <p:spPr>
          <a:xfrm>
            <a:off x="540000" y="3651465"/>
            <a:ext cx="2701883" cy="241594"/>
          </a:xfrm>
        </p:spPr>
        <p:txBody>
          <a:bodyPr>
            <a:spAutoFit/>
          </a:bodyPr>
          <a:lstStyle>
            <a:lvl1pPr marL="0" indent="0">
              <a:buNone/>
              <a:defRPr sz="1000">
                <a:solidFill>
                  <a:schemeClr val="tx1"/>
                </a:solidFill>
                <a:latin typeface="+mn-lt"/>
              </a:defRPr>
            </a:lvl1pPr>
          </a:lstStyle>
          <a:p>
            <a:pPr lvl="0"/>
            <a:r>
              <a:rPr lang="en-US" dirty="0"/>
              <a:t>E </a:t>
            </a:r>
          </a:p>
        </p:txBody>
      </p:sp>
      <p:sp>
        <p:nvSpPr>
          <p:cNvPr id="18" name="Picture Placeholder 4">
            <a:extLst>
              <a:ext uri="{FF2B5EF4-FFF2-40B4-BE49-F238E27FC236}">
                <a16:creationId xmlns:a16="http://schemas.microsoft.com/office/drawing/2014/main" id="{40EADCAF-6ABB-464E-8B2E-22356243A7C2}"/>
              </a:ext>
            </a:extLst>
          </p:cNvPr>
          <p:cNvSpPr>
            <a:spLocks noGrp="1"/>
          </p:cNvSpPr>
          <p:nvPr>
            <p:ph type="pic" sz="quarter" idx="29"/>
          </p:nvPr>
        </p:nvSpPr>
        <p:spPr>
          <a:xfrm>
            <a:off x="540000" y="4545456"/>
            <a:ext cx="1080000" cy="1080000"/>
          </a:xfrm>
        </p:spPr>
        <p:txBody>
          <a:bodyPr lIns="0" tIns="0" rIns="0" bIns="0">
            <a:normAutofit/>
          </a:bodyPr>
          <a:lstStyle>
            <a:lvl1pPr>
              <a:defRPr sz="1000"/>
            </a:lvl1pPr>
          </a:lstStyle>
          <a:p>
            <a:endParaRPr lang="en-GB" dirty="0"/>
          </a:p>
        </p:txBody>
      </p:sp>
      <p:sp>
        <p:nvSpPr>
          <p:cNvPr id="19" name="Text Placeholder 9">
            <a:extLst>
              <a:ext uri="{FF2B5EF4-FFF2-40B4-BE49-F238E27FC236}">
                <a16:creationId xmlns:a16="http://schemas.microsoft.com/office/drawing/2014/main" id="{F724ACD5-DF7F-457C-8BB9-E51F08CFBD40}"/>
              </a:ext>
            </a:extLst>
          </p:cNvPr>
          <p:cNvSpPr>
            <a:spLocks noGrp="1" noChangeAspect="1"/>
          </p:cNvSpPr>
          <p:nvPr>
            <p:ph type="body" sz="quarter" idx="30" hasCustomPrompt="1"/>
          </p:nvPr>
        </p:nvSpPr>
        <p:spPr>
          <a:xfrm>
            <a:off x="540000" y="5885258"/>
            <a:ext cx="2701883" cy="241594"/>
          </a:xfrm>
        </p:spPr>
        <p:txBody>
          <a:bodyPr>
            <a:spAutoFit/>
          </a:bodyPr>
          <a:lstStyle>
            <a:lvl1pPr marL="0" indent="0">
              <a:buNone/>
              <a:defRPr sz="1000">
                <a:latin typeface="+mj-lt"/>
              </a:defRPr>
            </a:lvl1pPr>
          </a:lstStyle>
          <a:p>
            <a:pPr lvl="0"/>
            <a:r>
              <a:rPr lang="en-US" dirty="0"/>
              <a:t>Name</a:t>
            </a:r>
          </a:p>
        </p:txBody>
      </p:sp>
      <p:sp>
        <p:nvSpPr>
          <p:cNvPr id="20" name="Text Placeholder 9">
            <a:extLst>
              <a:ext uri="{FF2B5EF4-FFF2-40B4-BE49-F238E27FC236}">
                <a16:creationId xmlns:a16="http://schemas.microsoft.com/office/drawing/2014/main" id="{E1817604-C5C0-44D2-8049-4B9665E1BD16}"/>
              </a:ext>
            </a:extLst>
          </p:cNvPr>
          <p:cNvSpPr>
            <a:spLocks noGrp="1" noChangeAspect="1"/>
          </p:cNvSpPr>
          <p:nvPr>
            <p:ph type="body" sz="quarter" idx="31" hasCustomPrompt="1"/>
          </p:nvPr>
        </p:nvSpPr>
        <p:spPr>
          <a:xfrm>
            <a:off x="540000" y="6133900"/>
            <a:ext cx="2701883" cy="241594"/>
          </a:xfrm>
        </p:spPr>
        <p:txBody>
          <a:bodyPr>
            <a:spAutoFit/>
          </a:bodyPr>
          <a:lstStyle>
            <a:lvl1pPr marL="0" indent="0">
              <a:buNone/>
              <a:defRPr sz="1000">
                <a:latin typeface="+mn-lt"/>
              </a:defRPr>
            </a:lvl1pPr>
          </a:lstStyle>
          <a:p>
            <a:pPr lvl="0"/>
            <a:r>
              <a:rPr lang="en-US" dirty="0"/>
              <a:t>Title</a:t>
            </a:r>
          </a:p>
        </p:txBody>
      </p:sp>
      <p:sp>
        <p:nvSpPr>
          <p:cNvPr id="24" name="Text Placeholder 9">
            <a:extLst>
              <a:ext uri="{FF2B5EF4-FFF2-40B4-BE49-F238E27FC236}">
                <a16:creationId xmlns:a16="http://schemas.microsoft.com/office/drawing/2014/main" id="{4245FC06-5487-4C70-AAD7-DF3D5A544E1B}"/>
              </a:ext>
            </a:extLst>
          </p:cNvPr>
          <p:cNvSpPr>
            <a:spLocks noGrp="1" noChangeAspect="1"/>
          </p:cNvSpPr>
          <p:nvPr>
            <p:ph type="body" sz="quarter" idx="32" hasCustomPrompt="1"/>
          </p:nvPr>
        </p:nvSpPr>
        <p:spPr>
          <a:xfrm>
            <a:off x="540000" y="6389374"/>
            <a:ext cx="2701883" cy="241594"/>
          </a:xfrm>
        </p:spPr>
        <p:txBody>
          <a:bodyPr>
            <a:spAutoFit/>
          </a:bodyPr>
          <a:lstStyle>
            <a:lvl1pPr marL="0" indent="0">
              <a:buNone/>
              <a:defRPr sz="1000">
                <a:solidFill>
                  <a:schemeClr val="tx1"/>
                </a:solidFill>
                <a:latin typeface="+mn-lt"/>
              </a:defRPr>
            </a:lvl1pPr>
          </a:lstStyle>
          <a:p>
            <a:pPr lvl="0"/>
            <a:r>
              <a:rPr lang="en-US" dirty="0"/>
              <a:t>T +</a:t>
            </a:r>
          </a:p>
        </p:txBody>
      </p:sp>
      <p:sp>
        <p:nvSpPr>
          <p:cNvPr id="25" name="Text Placeholder 9">
            <a:extLst>
              <a:ext uri="{FF2B5EF4-FFF2-40B4-BE49-F238E27FC236}">
                <a16:creationId xmlns:a16="http://schemas.microsoft.com/office/drawing/2014/main" id="{70D62629-772B-43C5-BE4C-3443308731CC}"/>
              </a:ext>
            </a:extLst>
          </p:cNvPr>
          <p:cNvSpPr>
            <a:spLocks noGrp="1" noChangeAspect="1"/>
          </p:cNvSpPr>
          <p:nvPr>
            <p:ph type="body" sz="quarter" idx="33" hasCustomPrompt="1"/>
          </p:nvPr>
        </p:nvSpPr>
        <p:spPr>
          <a:xfrm>
            <a:off x="540000" y="6638022"/>
            <a:ext cx="2701883" cy="241594"/>
          </a:xfrm>
        </p:spPr>
        <p:txBody>
          <a:bodyPr>
            <a:spAutoFit/>
          </a:bodyPr>
          <a:lstStyle>
            <a:lvl1pPr marL="0" indent="0">
              <a:buNone/>
              <a:defRPr sz="1000">
                <a:solidFill>
                  <a:schemeClr val="tx1"/>
                </a:solidFill>
                <a:latin typeface="+mn-lt"/>
              </a:defRPr>
            </a:lvl1pPr>
          </a:lstStyle>
          <a:p>
            <a:pPr lvl="0"/>
            <a:r>
              <a:rPr lang="en-US" dirty="0"/>
              <a:t>E </a:t>
            </a:r>
          </a:p>
        </p:txBody>
      </p:sp>
      <p:sp>
        <p:nvSpPr>
          <p:cNvPr id="27" name="Picture Placeholder 4">
            <a:extLst>
              <a:ext uri="{FF2B5EF4-FFF2-40B4-BE49-F238E27FC236}">
                <a16:creationId xmlns:a16="http://schemas.microsoft.com/office/drawing/2014/main" id="{82BFF808-150C-42B2-9BF6-FE6E7EF3E3D1}"/>
              </a:ext>
            </a:extLst>
          </p:cNvPr>
          <p:cNvSpPr>
            <a:spLocks noGrp="1"/>
          </p:cNvSpPr>
          <p:nvPr>
            <p:ph type="pic" sz="quarter" idx="35"/>
          </p:nvPr>
        </p:nvSpPr>
        <p:spPr>
          <a:xfrm>
            <a:off x="540000" y="7532013"/>
            <a:ext cx="1080000" cy="1080000"/>
          </a:xfrm>
        </p:spPr>
        <p:txBody>
          <a:bodyPr lIns="0" tIns="0" rIns="0" bIns="0">
            <a:normAutofit/>
          </a:bodyPr>
          <a:lstStyle>
            <a:lvl1pPr>
              <a:defRPr sz="1000"/>
            </a:lvl1pPr>
          </a:lstStyle>
          <a:p>
            <a:endParaRPr lang="en-GB" dirty="0"/>
          </a:p>
        </p:txBody>
      </p:sp>
      <p:sp>
        <p:nvSpPr>
          <p:cNvPr id="29" name="Text Placeholder 9">
            <a:extLst>
              <a:ext uri="{FF2B5EF4-FFF2-40B4-BE49-F238E27FC236}">
                <a16:creationId xmlns:a16="http://schemas.microsoft.com/office/drawing/2014/main" id="{D6C7619B-29A2-4D28-ACCD-DAF710707327}"/>
              </a:ext>
            </a:extLst>
          </p:cNvPr>
          <p:cNvSpPr>
            <a:spLocks noGrp="1" noChangeAspect="1"/>
          </p:cNvSpPr>
          <p:nvPr>
            <p:ph type="body" sz="quarter" idx="36" hasCustomPrompt="1"/>
          </p:nvPr>
        </p:nvSpPr>
        <p:spPr>
          <a:xfrm>
            <a:off x="540000" y="8871815"/>
            <a:ext cx="2701883" cy="241594"/>
          </a:xfrm>
        </p:spPr>
        <p:txBody>
          <a:bodyPr>
            <a:spAutoFit/>
          </a:bodyPr>
          <a:lstStyle>
            <a:lvl1pPr marL="0" indent="0">
              <a:buNone/>
              <a:defRPr sz="1000">
                <a:latin typeface="+mj-lt"/>
              </a:defRPr>
            </a:lvl1pPr>
          </a:lstStyle>
          <a:p>
            <a:pPr lvl="0"/>
            <a:r>
              <a:rPr lang="en-US" dirty="0"/>
              <a:t>Name</a:t>
            </a:r>
          </a:p>
        </p:txBody>
      </p:sp>
      <p:sp>
        <p:nvSpPr>
          <p:cNvPr id="30" name="Text Placeholder 9">
            <a:extLst>
              <a:ext uri="{FF2B5EF4-FFF2-40B4-BE49-F238E27FC236}">
                <a16:creationId xmlns:a16="http://schemas.microsoft.com/office/drawing/2014/main" id="{15FACA66-169D-4BF5-9886-93F5BD70DF66}"/>
              </a:ext>
            </a:extLst>
          </p:cNvPr>
          <p:cNvSpPr>
            <a:spLocks noGrp="1" noChangeAspect="1"/>
          </p:cNvSpPr>
          <p:nvPr>
            <p:ph type="body" sz="quarter" idx="37" hasCustomPrompt="1"/>
          </p:nvPr>
        </p:nvSpPr>
        <p:spPr>
          <a:xfrm>
            <a:off x="540000" y="9120457"/>
            <a:ext cx="2701883" cy="241594"/>
          </a:xfrm>
        </p:spPr>
        <p:txBody>
          <a:bodyPr>
            <a:spAutoFit/>
          </a:bodyPr>
          <a:lstStyle>
            <a:lvl1pPr marL="0" indent="0">
              <a:buNone/>
              <a:defRPr sz="1000">
                <a:latin typeface="+mn-lt"/>
              </a:defRPr>
            </a:lvl1pPr>
          </a:lstStyle>
          <a:p>
            <a:pPr lvl="0"/>
            <a:r>
              <a:rPr lang="en-US" dirty="0"/>
              <a:t>Title</a:t>
            </a:r>
          </a:p>
        </p:txBody>
      </p:sp>
      <p:sp>
        <p:nvSpPr>
          <p:cNvPr id="31" name="Text Placeholder 9">
            <a:extLst>
              <a:ext uri="{FF2B5EF4-FFF2-40B4-BE49-F238E27FC236}">
                <a16:creationId xmlns:a16="http://schemas.microsoft.com/office/drawing/2014/main" id="{E6A0E8DA-010F-4965-B610-A331F191C371}"/>
              </a:ext>
            </a:extLst>
          </p:cNvPr>
          <p:cNvSpPr>
            <a:spLocks noGrp="1" noChangeAspect="1"/>
          </p:cNvSpPr>
          <p:nvPr>
            <p:ph type="body" sz="quarter" idx="38" hasCustomPrompt="1"/>
          </p:nvPr>
        </p:nvSpPr>
        <p:spPr>
          <a:xfrm>
            <a:off x="540000" y="9375931"/>
            <a:ext cx="2701883" cy="241594"/>
          </a:xfrm>
        </p:spPr>
        <p:txBody>
          <a:bodyPr>
            <a:spAutoFit/>
          </a:bodyPr>
          <a:lstStyle>
            <a:lvl1pPr marL="0" indent="0">
              <a:buNone/>
              <a:defRPr sz="1000">
                <a:solidFill>
                  <a:schemeClr val="tx1"/>
                </a:solidFill>
                <a:latin typeface="+mn-lt"/>
              </a:defRPr>
            </a:lvl1pPr>
          </a:lstStyle>
          <a:p>
            <a:pPr lvl="0"/>
            <a:r>
              <a:rPr lang="en-US" dirty="0"/>
              <a:t>T +</a:t>
            </a:r>
          </a:p>
        </p:txBody>
      </p:sp>
      <p:sp>
        <p:nvSpPr>
          <p:cNvPr id="32" name="Text Placeholder 9">
            <a:extLst>
              <a:ext uri="{FF2B5EF4-FFF2-40B4-BE49-F238E27FC236}">
                <a16:creationId xmlns:a16="http://schemas.microsoft.com/office/drawing/2014/main" id="{501DAEEB-67AF-4A74-AD3C-94D678BEA9A0}"/>
              </a:ext>
            </a:extLst>
          </p:cNvPr>
          <p:cNvSpPr>
            <a:spLocks noGrp="1" noChangeAspect="1"/>
          </p:cNvSpPr>
          <p:nvPr>
            <p:ph type="body" sz="quarter" idx="39" hasCustomPrompt="1"/>
          </p:nvPr>
        </p:nvSpPr>
        <p:spPr>
          <a:xfrm>
            <a:off x="540000" y="9624579"/>
            <a:ext cx="2701883" cy="241594"/>
          </a:xfrm>
        </p:spPr>
        <p:txBody>
          <a:bodyPr>
            <a:spAutoFit/>
          </a:bodyPr>
          <a:lstStyle>
            <a:lvl1pPr marL="0" indent="0">
              <a:buNone/>
              <a:defRPr sz="1000">
                <a:solidFill>
                  <a:schemeClr val="tx1"/>
                </a:solidFill>
                <a:latin typeface="+mn-lt"/>
              </a:defRPr>
            </a:lvl1pPr>
          </a:lstStyle>
          <a:p>
            <a:pPr lvl="0"/>
            <a:r>
              <a:rPr lang="en-US" dirty="0"/>
              <a:t>E </a:t>
            </a:r>
          </a:p>
        </p:txBody>
      </p:sp>
      <p:sp>
        <p:nvSpPr>
          <p:cNvPr id="28" name="Text Placeholder 2">
            <a:extLst>
              <a:ext uri="{FF2B5EF4-FFF2-40B4-BE49-F238E27FC236}">
                <a16:creationId xmlns:a16="http://schemas.microsoft.com/office/drawing/2014/main" id="{338D7774-FE83-4EB8-AE81-1B29F985C99A}"/>
              </a:ext>
            </a:extLst>
          </p:cNvPr>
          <p:cNvSpPr>
            <a:spLocks noGrp="1"/>
          </p:cNvSpPr>
          <p:nvPr>
            <p:ph type="body" sz="quarter" idx="42"/>
          </p:nvPr>
        </p:nvSpPr>
        <p:spPr>
          <a:xfrm>
            <a:off x="3508950" y="1558899"/>
            <a:ext cx="3510725" cy="2334160"/>
          </a:xfrm>
        </p:spPr>
        <p:txBody>
          <a:bodyPr>
            <a:no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4" name="Text Placeholder 2">
            <a:extLst>
              <a:ext uri="{FF2B5EF4-FFF2-40B4-BE49-F238E27FC236}">
                <a16:creationId xmlns:a16="http://schemas.microsoft.com/office/drawing/2014/main" id="{6DBE3CAF-537F-4C38-AFB3-6C3EC96C3252}"/>
              </a:ext>
            </a:extLst>
          </p:cNvPr>
          <p:cNvSpPr>
            <a:spLocks noGrp="1"/>
          </p:cNvSpPr>
          <p:nvPr>
            <p:ph type="body" sz="quarter" idx="43"/>
          </p:nvPr>
        </p:nvSpPr>
        <p:spPr>
          <a:xfrm>
            <a:off x="3508950" y="4544049"/>
            <a:ext cx="3510725" cy="2334160"/>
          </a:xfrm>
        </p:spPr>
        <p:txBody>
          <a:bodyPr>
            <a:no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6" name="Text Placeholder 2">
            <a:extLst>
              <a:ext uri="{FF2B5EF4-FFF2-40B4-BE49-F238E27FC236}">
                <a16:creationId xmlns:a16="http://schemas.microsoft.com/office/drawing/2014/main" id="{5A609145-FE5A-4970-86B9-156CF7AF0557}"/>
              </a:ext>
            </a:extLst>
          </p:cNvPr>
          <p:cNvSpPr>
            <a:spLocks noGrp="1"/>
          </p:cNvSpPr>
          <p:nvPr>
            <p:ph type="body" sz="quarter" idx="44"/>
          </p:nvPr>
        </p:nvSpPr>
        <p:spPr>
          <a:xfrm>
            <a:off x="3508950" y="7532013"/>
            <a:ext cx="3510725" cy="2334160"/>
          </a:xfrm>
        </p:spPr>
        <p:txBody>
          <a:bodyPr>
            <a:noAutofit/>
          </a:bodyPr>
          <a:lstStyle>
            <a:lvl4pPr>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6" name="TextBox 25">
            <a:extLst>
              <a:ext uri="{FF2B5EF4-FFF2-40B4-BE49-F238E27FC236}">
                <a16:creationId xmlns:a16="http://schemas.microsoft.com/office/drawing/2014/main" id="{65E3A323-BC93-4388-9B15-F204101C512E}"/>
              </a:ext>
            </a:extLst>
          </p:cNvPr>
          <p:cNvSpPr txBox="1"/>
          <p:nvPr userDrawn="1"/>
        </p:nvSpPr>
        <p:spPr>
          <a:xfrm>
            <a:off x="8215086" y="1454913"/>
            <a:ext cx="3556000" cy="997196"/>
          </a:xfrm>
          <a:prstGeom prst="rect">
            <a:avLst/>
          </a:prstGeom>
          <a:solidFill>
            <a:schemeClr val="bg2"/>
          </a:solidFill>
        </p:spPr>
        <p:txBody>
          <a:bodyPr wrap="square" rtlCol="0">
            <a:spAutoFit/>
          </a:bodyPr>
          <a:lstStyle/>
          <a:p>
            <a:r>
              <a:rPr lang="en-GB" dirty="0">
                <a:solidFill>
                  <a:schemeClr val="bg1"/>
                </a:solidFill>
              </a:rPr>
              <a:t>Please insert the pitch circles images from the corporate image library</a:t>
            </a:r>
          </a:p>
        </p:txBody>
      </p:sp>
    </p:spTree>
    <p:extLst>
      <p:ext uri="{BB962C8B-B14F-4D97-AF65-F5344CB8AC3E}">
        <p14:creationId xmlns:p14="http://schemas.microsoft.com/office/powerpoint/2010/main" val="1238717648"/>
      </p:ext>
    </p:extLst>
  </p:cSld>
  <p:clrMapOvr>
    <a:masterClrMapping/>
  </p:clrMapOvr>
  <p:extLst>
    <p:ext uri="{DCECCB84-F9BA-43D5-87BE-67443E8EF086}">
      <p15:sldGuideLst xmlns:p15="http://schemas.microsoft.com/office/powerpoint/2012/main">
        <p15:guide id="1" orient="horz" pos="563" userDrawn="1">
          <p15:clr>
            <a:srgbClr val="FBAE40"/>
          </p15:clr>
        </p15:guide>
        <p15:guide id="2" pos="381" userDrawn="1">
          <p15:clr>
            <a:srgbClr val="FBAE40"/>
          </p15:clr>
        </p15:guide>
      </p15:sldGuideLst>
    </p:ext>
  </p:extLst>
</p:sldLayout>
</file>

<file path=ppt/slideLayouts/slideLayout48.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FE3034-6D18-4361-8A1D-55095A444C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 y="0"/>
            <a:ext cx="7557711" cy="10691813"/>
          </a:xfrm>
          <a:prstGeom prst="rect">
            <a:avLst/>
          </a:prstGeom>
        </p:spPr>
      </p:pic>
      <p:sp>
        <p:nvSpPr>
          <p:cNvPr id="8" name="TextBox 7">
            <a:extLst>
              <a:ext uri="{FF2B5EF4-FFF2-40B4-BE49-F238E27FC236}">
                <a16:creationId xmlns:a16="http://schemas.microsoft.com/office/drawing/2014/main" id="{8E146563-79C6-4B83-806E-3AF20CA244D2}"/>
              </a:ext>
            </a:extLst>
          </p:cNvPr>
          <p:cNvSpPr txBox="1"/>
          <p:nvPr userDrawn="1"/>
        </p:nvSpPr>
        <p:spPr>
          <a:xfrm>
            <a:off x="540000" y="900000"/>
            <a:ext cx="5067782" cy="738664"/>
          </a:xfrm>
          <a:prstGeom prst="rect">
            <a:avLst/>
          </a:prstGeom>
          <a:noFill/>
        </p:spPr>
        <p:txBody>
          <a:bodyPr wrap="square" lIns="0" rtlCol="0">
            <a:spAutoFit/>
          </a:bodyPr>
          <a:lstStyle/>
          <a:p>
            <a:r>
              <a:rPr lang="en-GB" sz="4200" dirty="0">
                <a:solidFill>
                  <a:schemeClr val="bg1"/>
                </a:solidFill>
              </a:rPr>
              <a:t>Contact us</a:t>
            </a:r>
          </a:p>
        </p:txBody>
      </p:sp>
      <p:pic>
        <p:nvPicPr>
          <p:cNvPr id="10" name="Picture 9">
            <a:extLst>
              <a:ext uri="{FF2B5EF4-FFF2-40B4-BE49-F238E27FC236}">
                <a16:creationId xmlns:a16="http://schemas.microsoft.com/office/drawing/2014/main" id="{3A31A39E-B6A8-41C5-91D6-3E1AE0082F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
        <p:nvSpPr>
          <p:cNvPr id="12" name="Table Placeholder 11">
            <a:extLst>
              <a:ext uri="{FF2B5EF4-FFF2-40B4-BE49-F238E27FC236}">
                <a16:creationId xmlns:a16="http://schemas.microsoft.com/office/drawing/2014/main" id="{D4DFC5BF-9A3C-421E-AAE8-3CB74DC44244}"/>
              </a:ext>
            </a:extLst>
          </p:cNvPr>
          <p:cNvSpPr>
            <a:spLocks noGrp="1"/>
          </p:cNvSpPr>
          <p:nvPr>
            <p:ph type="tbl" sz="quarter" idx="13"/>
          </p:nvPr>
        </p:nvSpPr>
        <p:spPr>
          <a:xfrm>
            <a:off x="540000" y="3896147"/>
            <a:ext cx="4485571" cy="2385097"/>
          </a:xfrm>
        </p:spPr>
        <p:txBody>
          <a:bodyPr lIns="0">
            <a:normAutofit/>
          </a:bodyPr>
          <a:lstStyle>
            <a:lvl1pPr>
              <a:defRPr sz="1000"/>
            </a:lvl1pPr>
          </a:lstStyle>
          <a:p>
            <a:endParaRPr lang="en-GB" dirty="0"/>
          </a:p>
        </p:txBody>
      </p:sp>
      <p:sp>
        <p:nvSpPr>
          <p:cNvPr id="2" name="TextBox 1">
            <a:extLst>
              <a:ext uri="{FF2B5EF4-FFF2-40B4-BE49-F238E27FC236}">
                <a16:creationId xmlns:a16="http://schemas.microsoft.com/office/drawing/2014/main" id="{0542261F-3331-456D-A45A-F1F50262EECD}"/>
              </a:ext>
            </a:extLst>
          </p:cNvPr>
          <p:cNvSpPr txBox="1"/>
          <p:nvPr userDrawn="1"/>
        </p:nvSpPr>
        <p:spPr>
          <a:xfrm>
            <a:off x="8161361" y="1692322"/>
            <a:ext cx="3575714" cy="4315027"/>
          </a:xfrm>
          <a:prstGeom prst="rect">
            <a:avLst/>
          </a:prstGeom>
          <a:solidFill>
            <a:schemeClr val="bg1"/>
          </a:solidFill>
        </p:spPr>
        <p:txBody>
          <a:bodyPr wrap="square" rtlCol="0">
            <a:spAutoFit/>
          </a:bodyPr>
          <a:lstStyle/>
          <a:p>
            <a:r>
              <a:rPr lang="en-GB" dirty="0"/>
              <a:t>Inserting more that four contacts:</a:t>
            </a:r>
          </a:p>
          <a:p>
            <a:endParaRPr lang="en-GB" dirty="0"/>
          </a:p>
          <a:p>
            <a:r>
              <a:rPr lang="en-GB" dirty="0"/>
              <a:t>We recommend that you don’t have more than four contacts on this page as the table will flow over the graphic.</a:t>
            </a:r>
          </a:p>
          <a:p>
            <a:endParaRPr lang="en-GB" dirty="0"/>
          </a:p>
          <a:p>
            <a:r>
              <a:rPr lang="en-GB" dirty="0"/>
              <a:t>Should you need more than four, then use a plain contacts page and follow the instructions for adding more rows/columns</a:t>
            </a:r>
          </a:p>
        </p:txBody>
      </p:sp>
    </p:spTree>
    <p:extLst>
      <p:ext uri="{BB962C8B-B14F-4D97-AF65-F5344CB8AC3E}">
        <p14:creationId xmlns:p14="http://schemas.microsoft.com/office/powerpoint/2010/main" val="3275404721"/>
      </p:ext>
    </p:extLst>
  </p:cSld>
  <p:clrMapOvr>
    <a:masterClrMapping/>
  </p:clrMapOvr>
</p:sldLayout>
</file>

<file path=ppt/slideLayouts/slideLayout49.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Contact Us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F6FFB-473D-4413-9EC3-91E2963BB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0" y="-15267"/>
            <a:ext cx="7579293" cy="10722346"/>
          </a:xfrm>
          <a:prstGeom prst="rect">
            <a:avLst/>
          </a:prstGeom>
        </p:spPr>
      </p:pic>
      <p:sp>
        <p:nvSpPr>
          <p:cNvPr id="8" name="TextBox 7">
            <a:extLst>
              <a:ext uri="{FF2B5EF4-FFF2-40B4-BE49-F238E27FC236}">
                <a16:creationId xmlns:a16="http://schemas.microsoft.com/office/drawing/2014/main" id="{8E146563-79C6-4B83-806E-3AF20CA244D2}"/>
              </a:ext>
            </a:extLst>
          </p:cNvPr>
          <p:cNvSpPr txBox="1"/>
          <p:nvPr userDrawn="1"/>
        </p:nvSpPr>
        <p:spPr>
          <a:xfrm>
            <a:off x="540000" y="900000"/>
            <a:ext cx="5067782" cy="789896"/>
          </a:xfrm>
          <a:prstGeom prst="rect">
            <a:avLst/>
          </a:prstGeom>
          <a:noFill/>
        </p:spPr>
        <p:txBody>
          <a:bodyPr wrap="square" lIns="0" rtlCol="0">
            <a:noAutofit/>
          </a:bodyPr>
          <a:lstStyle/>
          <a:p>
            <a:r>
              <a:rPr lang="en-GB" sz="4200" dirty="0">
                <a:solidFill>
                  <a:schemeClr val="bg1"/>
                </a:solidFill>
              </a:rPr>
              <a:t>Contact us</a:t>
            </a:r>
          </a:p>
        </p:txBody>
      </p:sp>
      <p:pic>
        <p:nvPicPr>
          <p:cNvPr id="10" name="Picture 9">
            <a:extLst>
              <a:ext uri="{FF2B5EF4-FFF2-40B4-BE49-F238E27FC236}">
                <a16:creationId xmlns:a16="http://schemas.microsoft.com/office/drawing/2014/main" id="{3A31A39E-B6A8-41C5-91D6-3E1AE0082F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
        <p:nvSpPr>
          <p:cNvPr id="12" name="Table Placeholder 11">
            <a:extLst>
              <a:ext uri="{FF2B5EF4-FFF2-40B4-BE49-F238E27FC236}">
                <a16:creationId xmlns:a16="http://schemas.microsoft.com/office/drawing/2014/main" id="{D4DFC5BF-9A3C-421E-AAE8-3CB74DC44244}"/>
              </a:ext>
            </a:extLst>
          </p:cNvPr>
          <p:cNvSpPr>
            <a:spLocks noGrp="1"/>
          </p:cNvSpPr>
          <p:nvPr>
            <p:ph type="tbl" sz="quarter" idx="13"/>
          </p:nvPr>
        </p:nvSpPr>
        <p:spPr>
          <a:xfrm>
            <a:off x="540000" y="3896147"/>
            <a:ext cx="4485571" cy="2385097"/>
          </a:xfrm>
        </p:spPr>
        <p:txBody>
          <a:bodyPr lIns="0">
            <a:noAutofit/>
          </a:bodyPr>
          <a:lstStyle>
            <a:lvl1pPr>
              <a:defRPr sz="1000">
                <a:solidFill>
                  <a:schemeClr val="bg1"/>
                </a:solidFill>
              </a:defRPr>
            </a:lvl1pPr>
          </a:lstStyle>
          <a:p>
            <a:endParaRPr lang="en-GB"/>
          </a:p>
        </p:txBody>
      </p:sp>
    </p:spTree>
    <p:extLst>
      <p:ext uri="{BB962C8B-B14F-4D97-AF65-F5344CB8AC3E}">
        <p14:creationId xmlns:p14="http://schemas.microsoft.com/office/powerpoint/2010/main" val="3863876826"/>
      </p:ext>
    </p:extLst>
  </p:cSld>
  <p:clrMapOvr>
    <a:masterClrMapping/>
  </p:clrMapOvr>
</p:sldLayout>
</file>

<file path=ppt/slideLayouts/slideLayout5.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Front cover for print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0E26DD-5EC5-43B5-A380-A410283D11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8" y="1423"/>
            <a:ext cx="7552317" cy="10688966"/>
          </a:xfrm>
          <a:prstGeom prst="rect">
            <a:avLst/>
          </a:prstGeom>
        </p:spPr>
      </p:pic>
      <p:sp>
        <p:nvSpPr>
          <p:cNvPr id="8" name="Text Placeholder 7">
            <a:extLst>
              <a:ext uri="{FF2B5EF4-FFF2-40B4-BE49-F238E27FC236}">
                <a16:creationId xmlns:a16="http://schemas.microsoft.com/office/drawing/2014/main" id="{41211F64-2F7C-4390-A8BA-9FFE0507BF04}"/>
              </a:ext>
            </a:extLst>
          </p:cNvPr>
          <p:cNvSpPr>
            <a:spLocks noGrp="1"/>
          </p:cNvSpPr>
          <p:nvPr>
            <p:ph type="body" sz="quarter" idx="13" hasCustomPrompt="1"/>
          </p:nvPr>
        </p:nvSpPr>
        <p:spPr>
          <a:xfrm>
            <a:off x="540000" y="1595223"/>
            <a:ext cx="6269981" cy="697349"/>
          </a:xfrm>
        </p:spPr>
        <p:txBody>
          <a:bodyPr wrap="square" lIns="0">
            <a:noAutofit/>
          </a:bodyPr>
          <a:lstStyle>
            <a:lvl1pPr marL="0" indent="0">
              <a:buNone/>
              <a:defRPr sz="4200">
                <a:solidFill>
                  <a:schemeClr val="bg1"/>
                </a:solidFill>
                <a:latin typeface="Real Text Light" panose="020B0504020101010102" pitchFamily="34" charset="0"/>
              </a:defRPr>
            </a:lvl1pPr>
          </a:lstStyle>
          <a:p>
            <a:pPr lvl="0"/>
            <a:r>
              <a:rPr lang="en-GB" dirty="0"/>
              <a:t>Add Project Name</a:t>
            </a:r>
          </a:p>
        </p:txBody>
      </p:sp>
      <p:pic>
        <p:nvPicPr>
          <p:cNvPr id="10" name="Picture 9">
            <a:extLst>
              <a:ext uri="{FF2B5EF4-FFF2-40B4-BE49-F238E27FC236}">
                <a16:creationId xmlns:a16="http://schemas.microsoft.com/office/drawing/2014/main" id="{7F71A673-08DB-41E8-9D0E-64DD274C51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0"/>
            <a:ext cx="1080000" cy="300432"/>
          </a:xfrm>
          <a:prstGeom prst="rect">
            <a:avLst/>
          </a:prstGeom>
        </p:spPr>
      </p:pic>
      <p:sp>
        <p:nvSpPr>
          <p:cNvPr id="13" name="Text Placeholder 12">
            <a:extLst>
              <a:ext uri="{FF2B5EF4-FFF2-40B4-BE49-F238E27FC236}">
                <a16:creationId xmlns:a16="http://schemas.microsoft.com/office/drawing/2014/main" id="{0346F53E-8640-4318-9AED-46DFE9606659}"/>
              </a:ext>
            </a:extLst>
          </p:cNvPr>
          <p:cNvSpPr>
            <a:spLocks noGrp="1"/>
          </p:cNvSpPr>
          <p:nvPr>
            <p:ph type="body" sz="quarter" idx="14" hasCustomPrompt="1"/>
          </p:nvPr>
        </p:nvSpPr>
        <p:spPr>
          <a:xfrm>
            <a:off x="540000" y="2392483"/>
            <a:ext cx="2677385" cy="565432"/>
          </a:xfrm>
        </p:spPr>
        <p:txBody>
          <a:bodyPr lIns="0">
            <a:noAutofit/>
          </a:bodyPr>
          <a:lstStyle>
            <a:lvl1pPr marL="0" indent="0">
              <a:buNone/>
              <a:defRPr sz="1500" cap="all" baseline="0">
                <a:solidFill>
                  <a:schemeClr val="bg1"/>
                </a:solidFill>
                <a:latin typeface="+mj-lt"/>
              </a:defRPr>
            </a:lvl1pPr>
          </a:lstStyle>
          <a:p>
            <a:pPr lvl="0"/>
            <a:r>
              <a:rPr lang="en-US" dirty="0"/>
              <a:t>Add date</a:t>
            </a:r>
            <a:endParaRPr lang="en-GB" dirty="0"/>
          </a:p>
        </p:txBody>
      </p:sp>
      <p:sp>
        <p:nvSpPr>
          <p:cNvPr id="9" name="TextBox 8">
            <a:extLst>
              <a:ext uri="{FF2B5EF4-FFF2-40B4-BE49-F238E27FC236}">
                <a16:creationId xmlns:a16="http://schemas.microsoft.com/office/drawing/2014/main" id="{CD16B05F-07BA-453E-94AD-0F89ADFBCB83}"/>
              </a:ext>
            </a:extLst>
          </p:cNvPr>
          <p:cNvSpPr txBox="1"/>
          <p:nvPr userDrawn="1"/>
        </p:nvSpPr>
        <p:spPr>
          <a:xfrm>
            <a:off x="540000" y="9787969"/>
            <a:ext cx="4311815" cy="258404"/>
          </a:xfrm>
          <a:prstGeom prst="rect">
            <a:avLst/>
          </a:prstGeom>
          <a:noFill/>
        </p:spPr>
        <p:txBody>
          <a:bodyPr wrap="square" lIns="0" rtlCol="0">
            <a:noAutofit/>
          </a:bodyPr>
          <a:lstStyle/>
          <a:p>
            <a:r>
              <a:rPr lang="en-GB" sz="1000" spc="216" baseline="0" dirty="0">
                <a:solidFill>
                  <a:schemeClr val="bg1"/>
                </a:solidFill>
                <a:latin typeface="+mj-lt"/>
              </a:rPr>
              <a:t>STRICTLY PRIVATE AND CONFIDENTIAL</a:t>
            </a:r>
          </a:p>
        </p:txBody>
      </p:sp>
      <p:sp>
        <p:nvSpPr>
          <p:cNvPr id="12" name="Text Placeholder 7">
            <a:extLst>
              <a:ext uri="{FF2B5EF4-FFF2-40B4-BE49-F238E27FC236}">
                <a16:creationId xmlns:a16="http://schemas.microsoft.com/office/drawing/2014/main" id="{16495A5A-2AC7-495D-BC41-4BA991ABA9CA}"/>
              </a:ext>
            </a:extLst>
          </p:cNvPr>
          <p:cNvSpPr>
            <a:spLocks noGrp="1"/>
          </p:cNvSpPr>
          <p:nvPr>
            <p:ph type="body" sz="quarter" idx="15" hasCustomPrompt="1"/>
          </p:nvPr>
        </p:nvSpPr>
        <p:spPr>
          <a:xfrm>
            <a:off x="540000" y="897874"/>
            <a:ext cx="6269981" cy="697349"/>
          </a:xfrm>
        </p:spPr>
        <p:txBody>
          <a:bodyPr wrap="square" lIns="0">
            <a:noAutofit/>
          </a:bodyPr>
          <a:lstStyle>
            <a:lvl1pPr marL="0" indent="0">
              <a:buNone/>
              <a:defRPr sz="4200">
                <a:solidFill>
                  <a:schemeClr val="bg1"/>
                </a:solidFill>
                <a:latin typeface="+mj-lt"/>
              </a:defRPr>
            </a:lvl1pPr>
          </a:lstStyle>
          <a:p>
            <a:pPr lvl="0"/>
            <a:r>
              <a:rPr lang="en-GB" dirty="0"/>
              <a:t>Add Document Name</a:t>
            </a:r>
          </a:p>
        </p:txBody>
      </p:sp>
    </p:spTree>
    <p:extLst>
      <p:ext uri="{BB962C8B-B14F-4D97-AF65-F5344CB8AC3E}">
        <p14:creationId xmlns:p14="http://schemas.microsoft.com/office/powerpoint/2010/main" val="1065783311"/>
      </p:ext>
    </p:extLst>
  </p:cSld>
  <p:clrMapOvr>
    <a:masterClrMapping/>
  </p:clrMapOvr>
  <p:extLst>
    <p:ext uri="{DCECCB84-F9BA-43D5-87BE-67443E8EF086}">
      <p15:sldGuideLst xmlns:p15="http://schemas.microsoft.com/office/powerpoint/2012/main">
        <p15:guide id="1" orient="horz" pos="356">
          <p15:clr>
            <a:srgbClr val="FBAE40"/>
          </p15:clr>
        </p15:guide>
        <p15:guide id="2" pos="4381">
          <p15:clr>
            <a:srgbClr val="FBAE40"/>
          </p15:clr>
        </p15:guide>
        <p15:guide id="3" pos="381">
          <p15:clr>
            <a:srgbClr val="FBAE40"/>
          </p15:clr>
        </p15:guide>
      </p15:sldGuideLst>
    </p:ext>
  </p:extLst>
</p:sldLayout>
</file>

<file path=ppt/slideLayouts/slideLayout50.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Contact Us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0CF616-8BA6-4C11-92C0-7B99C44CA9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76"/>
            <a:ext cx="7559531" cy="10694389"/>
          </a:xfrm>
          <a:prstGeom prst="rect">
            <a:avLst/>
          </a:prstGeom>
        </p:spPr>
      </p:pic>
      <p:sp>
        <p:nvSpPr>
          <p:cNvPr id="8" name="TextBox 7">
            <a:extLst>
              <a:ext uri="{FF2B5EF4-FFF2-40B4-BE49-F238E27FC236}">
                <a16:creationId xmlns:a16="http://schemas.microsoft.com/office/drawing/2014/main" id="{8E146563-79C6-4B83-806E-3AF20CA244D2}"/>
              </a:ext>
            </a:extLst>
          </p:cNvPr>
          <p:cNvSpPr txBox="1"/>
          <p:nvPr userDrawn="1"/>
        </p:nvSpPr>
        <p:spPr>
          <a:xfrm>
            <a:off x="540000" y="900000"/>
            <a:ext cx="5067782" cy="738664"/>
          </a:xfrm>
          <a:prstGeom prst="rect">
            <a:avLst/>
          </a:prstGeom>
          <a:noFill/>
        </p:spPr>
        <p:txBody>
          <a:bodyPr wrap="square" lIns="0" rtlCol="0">
            <a:spAutoFit/>
          </a:bodyPr>
          <a:lstStyle/>
          <a:p>
            <a:r>
              <a:rPr lang="en-GB" sz="4200" dirty="0">
                <a:solidFill>
                  <a:schemeClr val="bg2"/>
                </a:solidFill>
              </a:rPr>
              <a:t>Contact us</a:t>
            </a:r>
          </a:p>
        </p:txBody>
      </p:sp>
      <p:sp>
        <p:nvSpPr>
          <p:cNvPr id="12" name="Table Placeholder 11">
            <a:extLst>
              <a:ext uri="{FF2B5EF4-FFF2-40B4-BE49-F238E27FC236}">
                <a16:creationId xmlns:a16="http://schemas.microsoft.com/office/drawing/2014/main" id="{D4DFC5BF-9A3C-421E-AAE8-3CB74DC44244}"/>
              </a:ext>
            </a:extLst>
          </p:cNvPr>
          <p:cNvSpPr>
            <a:spLocks noGrp="1"/>
          </p:cNvSpPr>
          <p:nvPr>
            <p:ph type="tbl" sz="quarter" idx="13"/>
          </p:nvPr>
        </p:nvSpPr>
        <p:spPr>
          <a:xfrm>
            <a:off x="540000" y="3896147"/>
            <a:ext cx="4485571" cy="2385097"/>
          </a:xfrm>
        </p:spPr>
        <p:txBody>
          <a:bodyPr lIns="0">
            <a:normAutofit/>
          </a:bodyPr>
          <a:lstStyle>
            <a:lvl1pPr>
              <a:defRPr sz="1000">
                <a:solidFill>
                  <a:schemeClr val="tx2"/>
                </a:solidFill>
              </a:defRPr>
            </a:lvl1pPr>
          </a:lstStyle>
          <a:p>
            <a:endParaRPr lang="en-GB"/>
          </a:p>
        </p:txBody>
      </p:sp>
      <p:pic>
        <p:nvPicPr>
          <p:cNvPr id="7" name="Picture 6">
            <a:extLst>
              <a:ext uri="{FF2B5EF4-FFF2-40B4-BE49-F238E27FC236}">
                <a16:creationId xmlns:a16="http://schemas.microsoft.com/office/drawing/2014/main" id="{72310525-05EE-447B-995B-A707E22F28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Tree>
    <p:extLst>
      <p:ext uri="{BB962C8B-B14F-4D97-AF65-F5344CB8AC3E}">
        <p14:creationId xmlns:p14="http://schemas.microsoft.com/office/powerpoint/2010/main" val="4229615311"/>
      </p:ext>
    </p:extLst>
  </p:cSld>
  <p:clrMapOvr>
    <a:masterClrMapping/>
  </p:clrMapOvr>
</p:sldLayout>
</file>

<file path=ppt/slideLayouts/slideLayout5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Contact Us Plain Coral">
    <p:bg>
      <p:bgRef idx="1001">
        <a:schemeClr val="bg2"/>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146563-79C6-4B83-806E-3AF20CA244D2}"/>
              </a:ext>
            </a:extLst>
          </p:cNvPr>
          <p:cNvSpPr txBox="1"/>
          <p:nvPr userDrawn="1"/>
        </p:nvSpPr>
        <p:spPr>
          <a:xfrm>
            <a:off x="540000" y="900000"/>
            <a:ext cx="5067782" cy="738664"/>
          </a:xfrm>
          <a:prstGeom prst="rect">
            <a:avLst/>
          </a:prstGeom>
          <a:noFill/>
        </p:spPr>
        <p:txBody>
          <a:bodyPr wrap="square" lIns="0" rtlCol="0">
            <a:spAutoFit/>
          </a:bodyPr>
          <a:lstStyle/>
          <a:p>
            <a:r>
              <a:rPr lang="en-GB" sz="4200" dirty="0">
                <a:solidFill>
                  <a:schemeClr val="bg1"/>
                </a:solidFill>
              </a:rPr>
              <a:t>Contact us</a:t>
            </a:r>
          </a:p>
        </p:txBody>
      </p:sp>
      <p:pic>
        <p:nvPicPr>
          <p:cNvPr id="10" name="Picture 9">
            <a:extLst>
              <a:ext uri="{FF2B5EF4-FFF2-40B4-BE49-F238E27FC236}">
                <a16:creationId xmlns:a16="http://schemas.microsoft.com/office/drawing/2014/main" id="{3A31A39E-B6A8-41C5-91D6-3E1AE0082F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
        <p:nvSpPr>
          <p:cNvPr id="12" name="Table Placeholder 11">
            <a:extLst>
              <a:ext uri="{FF2B5EF4-FFF2-40B4-BE49-F238E27FC236}">
                <a16:creationId xmlns:a16="http://schemas.microsoft.com/office/drawing/2014/main" id="{D4DFC5BF-9A3C-421E-AAE8-3CB74DC44244}"/>
              </a:ext>
            </a:extLst>
          </p:cNvPr>
          <p:cNvSpPr>
            <a:spLocks noGrp="1"/>
          </p:cNvSpPr>
          <p:nvPr>
            <p:ph type="tbl" sz="quarter" idx="13"/>
          </p:nvPr>
        </p:nvSpPr>
        <p:spPr>
          <a:xfrm>
            <a:off x="540000" y="3896147"/>
            <a:ext cx="4485571" cy="2385097"/>
          </a:xfrm>
        </p:spPr>
        <p:txBody>
          <a:bodyPr lIns="0">
            <a:normAutofit/>
          </a:bodyPr>
          <a:lstStyle>
            <a:lvl1pPr>
              <a:defRPr sz="1000">
                <a:solidFill>
                  <a:schemeClr val="bg1"/>
                </a:solidFill>
              </a:defRPr>
            </a:lvl1pPr>
          </a:lstStyle>
          <a:p>
            <a:endParaRPr lang="en-GB" dirty="0"/>
          </a:p>
        </p:txBody>
      </p:sp>
      <p:sp>
        <p:nvSpPr>
          <p:cNvPr id="2" name="TextBox 1">
            <a:extLst>
              <a:ext uri="{FF2B5EF4-FFF2-40B4-BE49-F238E27FC236}">
                <a16:creationId xmlns:a16="http://schemas.microsoft.com/office/drawing/2014/main" id="{9D47D941-C74A-4C76-9D4A-685A585D39E1}"/>
              </a:ext>
            </a:extLst>
          </p:cNvPr>
          <p:cNvSpPr txBox="1"/>
          <p:nvPr userDrawn="1"/>
        </p:nvSpPr>
        <p:spPr>
          <a:xfrm>
            <a:off x="8120418" y="1965278"/>
            <a:ext cx="3903260" cy="3410164"/>
          </a:xfrm>
          <a:prstGeom prst="rect">
            <a:avLst/>
          </a:prstGeom>
          <a:solidFill>
            <a:schemeClr val="bg1"/>
          </a:solidFill>
        </p:spPr>
        <p:txBody>
          <a:bodyPr wrap="square" rtlCol="0">
            <a:spAutoFit/>
          </a:bodyPr>
          <a:lstStyle/>
          <a:p>
            <a:r>
              <a:rPr lang="en-GB" dirty="0"/>
              <a:t>To add more columns, select the right hand column, and right click on your mouse, select Insert.</a:t>
            </a:r>
          </a:p>
          <a:p>
            <a:r>
              <a:rPr lang="en-GB" dirty="0"/>
              <a:t>Now select insert column to the right.</a:t>
            </a:r>
          </a:p>
          <a:p>
            <a:endParaRPr lang="en-GB" dirty="0"/>
          </a:p>
          <a:p>
            <a:r>
              <a:rPr lang="en-GB" dirty="0"/>
              <a:t>You will need to resize the table.</a:t>
            </a:r>
          </a:p>
          <a:p>
            <a:endParaRPr lang="en-GB" dirty="0"/>
          </a:p>
          <a:p>
            <a:r>
              <a:rPr lang="en-GB" dirty="0"/>
              <a:t>Insert extra rows in the same way.</a:t>
            </a:r>
          </a:p>
        </p:txBody>
      </p:sp>
    </p:spTree>
    <p:extLst>
      <p:ext uri="{BB962C8B-B14F-4D97-AF65-F5344CB8AC3E}">
        <p14:creationId xmlns:p14="http://schemas.microsoft.com/office/powerpoint/2010/main" val="1071739753"/>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Contact Us Plain Charcoal">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57F882-D35A-4BF2-85AF-BA2932303C48}"/>
              </a:ext>
            </a:extLst>
          </p:cNvPr>
          <p:cNvSpPr/>
          <p:nvPr userDrawn="1"/>
        </p:nvSpPr>
        <p:spPr>
          <a:xfrm>
            <a:off x="5025571" y="381000"/>
            <a:ext cx="2365829" cy="10763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E146563-79C6-4B83-806E-3AF20CA244D2}"/>
              </a:ext>
            </a:extLst>
          </p:cNvPr>
          <p:cNvSpPr txBox="1"/>
          <p:nvPr userDrawn="1"/>
        </p:nvSpPr>
        <p:spPr>
          <a:xfrm>
            <a:off x="540000" y="900000"/>
            <a:ext cx="5067782" cy="738664"/>
          </a:xfrm>
          <a:prstGeom prst="rect">
            <a:avLst/>
          </a:prstGeom>
          <a:noFill/>
        </p:spPr>
        <p:txBody>
          <a:bodyPr wrap="square" lIns="0" rtlCol="0">
            <a:spAutoFit/>
          </a:bodyPr>
          <a:lstStyle/>
          <a:p>
            <a:r>
              <a:rPr lang="en-GB" sz="4200" dirty="0">
                <a:solidFill>
                  <a:schemeClr val="tx1"/>
                </a:solidFill>
              </a:rPr>
              <a:t>Contact Us</a:t>
            </a:r>
          </a:p>
        </p:txBody>
      </p:sp>
      <p:pic>
        <p:nvPicPr>
          <p:cNvPr id="10" name="Picture 9">
            <a:extLst>
              <a:ext uri="{FF2B5EF4-FFF2-40B4-BE49-F238E27FC236}">
                <a16:creationId xmlns:a16="http://schemas.microsoft.com/office/drawing/2014/main" id="{3A31A39E-B6A8-41C5-91D6-3E1AE0082F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6"/>
          </a:xfrm>
          <a:prstGeom prst="rect">
            <a:avLst/>
          </a:prstGeom>
        </p:spPr>
      </p:pic>
      <p:sp>
        <p:nvSpPr>
          <p:cNvPr id="12" name="Table Placeholder 11">
            <a:extLst>
              <a:ext uri="{FF2B5EF4-FFF2-40B4-BE49-F238E27FC236}">
                <a16:creationId xmlns:a16="http://schemas.microsoft.com/office/drawing/2014/main" id="{D4DFC5BF-9A3C-421E-AAE8-3CB74DC44244}"/>
              </a:ext>
            </a:extLst>
          </p:cNvPr>
          <p:cNvSpPr>
            <a:spLocks noGrp="1"/>
          </p:cNvSpPr>
          <p:nvPr>
            <p:ph type="tbl" sz="quarter" idx="13"/>
          </p:nvPr>
        </p:nvSpPr>
        <p:spPr>
          <a:xfrm>
            <a:off x="540000" y="3896147"/>
            <a:ext cx="4485571" cy="2385097"/>
          </a:xfrm>
        </p:spPr>
        <p:txBody>
          <a:bodyPr lIns="0">
            <a:normAutofit/>
          </a:bodyPr>
          <a:lstStyle>
            <a:lvl1pPr>
              <a:defRPr sz="1000">
                <a:solidFill>
                  <a:schemeClr val="tx1"/>
                </a:solidFill>
              </a:defRPr>
            </a:lvl1pPr>
          </a:lstStyle>
          <a:p>
            <a:endParaRPr lang="en-GB" dirty="0"/>
          </a:p>
        </p:txBody>
      </p:sp>
    </p:spTree>
    <p:extLst>
      <p:ext uri="{BB962C8B-B14F-4D97-AF65-F5344CB8AC3E}">
        <p14:creationId xmlns:p14="http://schemas.microsoft.com/office/powerpoint/2010/main" val="25382468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Back Page Coral">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31A39E-B6A8-41C5-91D6-3E1AE0082F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
        <p:nvSpPr>
          <p:cNvPr id="4" name="Rectangle 3">
            <a:extLst>
              <a:ext uri="{FF2B5EF4-FFF2-40B4-BE49-F238E27FC236}">
                <a16:creationId xmlns:a16="http://schemas.microsoft.com/office/drawing/2014/main" id="{D82AA839-7BFA-4F53-9561-AC42DE48253B}"/>
              </a:ext>
            </a:extLst>
          </p:cNvPr>
          <p:cNvSpPr/>
          <p:nvPr userDrawn="1"/>
        </p:nvSpPr>
        <p:spPr>
          <a:xfrm>
            <a:off x="540000" y="9266634"/>
            <a:ext cx="6374126" cy="885179"/>
          </a:xfrm>
          <a:prstGeom prst="rect">
            <a:avLst/>
          </a:prstGeom>
        </p:spPr>
        <p:txBody>
          <a:bodyPr wrap="square" lIns="0">
            <a:spAutoFit/>
          </a:bodyPr>
          <a:lstStyle/>
          <a:p>
            <a:pPr algn="just">
              <a:spcAft>
                <a:spcPts val="648"/>
              </a:spcAft>
            </a:pPr>
            <a:r>
              <a:rPr lang="en-GB" sz="1079" b="1" dirty="0">
                <a:solidFill>
                  <a:schemeClr val="bg1"/>
                </a:solidFill>
                <a:effectLst/>
                <a:latin typeface="+mj-lt"/>
                <a:ea typeface="Calibri" panose="020F0502020204030204" pitchFamily="34" charset="0"/>
                <a:cs typeface="Times New Roman" panose="02020603050405020304" pitchFamily="18" charset="0"/>
              </a:rPr>
              <a:t>simmons-simmons.com</a:t>
            </a:r>
            <a:r>
              <a:rPr lang="en-GB" sz="1079" dirty="0">
                <a:solidFill>
                  <a:schemeClr val="bg1"/>
                </a:solidFill>
                <a:effectLst/>
                <a:latin typeface="+mj-lt"/>
                <a:ea typeface="Calibri" panose="020F0502020204030204" pitchFamily="34" charset="0"/>
                <a:cs typeface="Times New Roman" panose="02020603050405020304" pitchFamily="18" charset="0"/>
              </a:rPr>
              <a:t>.</a:t>
            </a:r>
            <a:endParaRPr lang="en-GB" sz="648" dirty="0">
              <a:solidFill>
                <a:schemeClr val="bg1"/>
              </a:solidFill>
              <a:effectLst/>
              <a:latin typeface="+mj-lt"/>
              <a:ea typeface="Calibri" panose="020F0502020204030204" pitchFamily="34" charset="0"/>
              <a:cs typeface="Times New Roman" panose="02020603050405020304" pitchFamily="18" charset="0"/>
            </a:endParaRPr>
          </a:p>
          <a:p>
            <a:pPr algn="just">
              <a:spcAft>
                <a:spcPts val="432"/>
              </a:spcAft>
            </a:pPr>
            <a:r>
              <a:rPr lang="en-GB" sz="648" dirty="0">
                <a:solidFill>
                  <a:schemeClr val="bg1"/>
                </a:solidFill>
                <a:effectLst/>
                <a:latin typeface="Real Text Light" panose="020B0504020101010102" pitchFamily="34" charset="0"/>
                <a:ea typeface="Calibri" panose="020F0502020204030204" pitchFamily="34" charset="0"/>
                <a:cs typeface="Times New Roman" panose="02020603050405020304" pitchFamily="18" charset="0"/>
              </a:rPr>
              <a:t>© Simmons &amp; Simmons LLP and its licensors. All rights asserted and reserved. This document is for general guidance only. It does not contain definitive advice. </a:t>
            </a:r>
          </a:p>
          <a:p>
            <a:pPr algn="just">
              <a:spcAft>
                <a:spcPts val="432"/>
              </a:spcAft>
            </a:pPr>
            <a:r>
              <a:rPr lang="en-GB" sz="648" dirty="0">
                <a:solidFill>
                  <a:schemeClr val="bg1"/>
                </a:solidFill>
                <a:effectLst/>
                <a:latin typeface="Real Text Light" panose="020B0504020101010102" pitchFamily="34" charset="0"/>
                <a:ea typeface="Calibri" panose="020F0502020204030204" pitchFamily="34" charset="0"/>
                <a:cs typeface="Times New Roman" panose="02020603050405020304" pitchFamily="18" charset="0"/>
              </a:rPr>
              <a:t>Simmons &amp; Simmons LLP is a limited liability partnership registered in England &amp; Wales with number OC352713 and with its registered office at </a:t>
            </a:r>
            <a:r>
              <a:rPr lang="en-GB" sz="648" dirty="0" err="1">
                <a:solidFill>
                  <a:schemeClr val="bg1"/>
                </a:solidFill>
                <a:effectLst/>
                <a:latin typeface="Real Text Light" panose="020B0504020101010102" pitchFamily="34" charset="0"/>
                <a:ea typeface="Calibri" panose="020F0502020204030204" pitchFamily="34" charset="0"/>
                <a:cs typeface="Times New Roman" panose="02020603050405020304" pitchFamily="18" charset="0"/>
              </a:rPr>
              <a:t>CityPoint</a:t>
            </a:r>
            <a:r>
              <a:rPr lang="en-GB" sz="648" dirty="0">
                <a:solidFill>
                  <a:schemeClr val="bg1"/>
                </a:solidFill>
                <a:effectLst/>
                <a:latin typeface="Real Text Light" panose="020B0504020101010102" pitchFamily="34" charset="0"/>
                <a:ea typeface="Calibri" panose="020F0502020204030204" pitchFamily="34" charset="0"/>
                <a:cs typeface="Times New Roman" panose="02020603050405020304" pitchFamily="18" charset="0"/>
              </a:rPr>
              <a:t>, One Ropemaker Street, London EC2Y 9SS, United Kingdom. It is authorised and regulated by the Solicitors Regulation Authority and its SRA ID number is 533587. The word “partner” refers to a member of Simmons &amp; Simmons LLP or one of its affiliates, or an employee or consultant with equivalent standing and qualifications. A list of members and other partners together with their professional qualifications is available for inspection at the above address. </a:t>
            </a:r>
          </a:p>
        </p:txBody>
      </p:sp>
    </p:spTree>
    <p:extLst>
      <p:ext uri="{BB962C8B-B14F-4D97-AF65-F5344CB8AC3E}">
        <p14:creationId xmlns:p14="http://schemas.microsoft.com/office/powerpoint/2010/main" val="468888817"/>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ack Page 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2AA839-7BFA-4F53-9561-AC42DE48253B}"/>
              </a:ext>
            </a:extLst>
          </p:cNvPr>
          <p:cNvSpPr/>
          <p:nvPr userDrawn="1"/>
        </p:nvSpPr>
        <p:spPr>
          <a:xfrm>
            <a:off x="540000" y="9266634"/>
            <a:ext cx="6374126" cy="885179"/>
          </a:xfrm>
          <a:prstGeom prst="rect">
            <a:avLst/>
          </a:prstGeom>
        </p:spPr>
        <p:txBody>
          <a:bodyPr wrap="square" lIns="0">
            <a:spAutoFit/>
          </a:bodyPr>
          <a:lstStyle/>
          <a:p>
            <a:pPr algn="just">
              <a:spcAft>
                <a:spcPts val="648"/>
              </a:spcAft>
            </a:pPr>
            <a:r>
              <a:rPr lang="en-GB" sz="1079" b="1" dirty="0">
                <a:solidFill>
                  <a:schemeClr val="bg2"/>
                </a:solidFill>
                <a:effectLst/>
                <a:latin typeface="+mj-lt"/>
                <a:ea typeface="Calibri" panose="020F0502020204030204" pitchFamily="34" charset="0"/>
                <a:cs typeface="Times New Roman" panose="02020603050405020304" pitchFamily="18" charset="0"/>
              </a:rPr>
              <a:t>simmons-simmons.com</a:t>
            </a:r>
            <a:r>
              <a:rPr lang="en-GB" sz="1079" dirty="0">
                <a:solidFill>
                  <a:schemeClr val="tx1"/>
                </a:solidFill>
                <a:effectLst/>
                <a:latin typeface="+mj-lt"/>
                <a:ea typeface="Calibri" panose="020F0502020204030204" pitchFamily="34" charset="0"/>
                <a:cs typeface="Times New Roman" panose="02020603050405020304" pitchFamily="18" charset="0"/>
              </a:rPr>
              <a:t>.</a:t>
            </a:r>
            <a:endParaRPr lang="en-GB" sz="648" dirty="0">
              <a:solidFill>
                <a:schemeClr val="tx1"/>
              </a:solidFill>
              <a:effectLst/>
              <a:latin typeface="+mj-lt"/>
              <a:ea typeface="Calibri" panose="020F0502020204030204" pitchFamily="34" charset="0"/>
              <a:cs typeface="Times New Roman" panose="02020603050405020304" pitchFamily="18" charset="0"/>
            </a:endParaRPr>
          </a:p>
          <a:p>
            <a:pPr algn="just">
              <a:spcAft>
                <a:spcPts val="432"/>
              </a:spcAft>
            </a:pPr>
            <a:r>
              <a:rPr lang="en-GB" sz="648"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 Simmons &amp; Simmons LLP and its licensors. All rights asserted and reserved. This document is for general guidance only. It does not contain definitive advice. </a:t>
            </a:r>
          </a:p>
          <a:p>
            <a:pPr algn="just">
              <a:spcAft>
                <a:spcPts val="432"/>
              </a:spcAft>
            </a:pPr>
            <a:r>
              <a:rPr lang="en-GB" sz="648"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Simmons &amp; Simmons LLP is a limited liability partnership registered in England &amp; Wales with number OC352713 and with its registered office at </a:t>
            </a:r>
            <a:r>
              <a:rPr lang="en-GB" sz="648" dirty="0" err="1">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CityPoint</a:t>
            </a:r>
            <a:r>
              <a:rPr lang="en-GB" sz="648"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 One Ropemaker Street, London EC2Y 9SS, United Kingdom. It is authorised and regulated by the Solicitors Regulation Authority and its SRA ID number is 533587. The word “partner” refers to a member of Simmons &amp; Simmons LLP or one of its affiliates, or an employee or consultant with equivalent standing and qualifications. A list of members and other partners together with their professional qualifications is available for inspection at the above address. </a:t>
            </a:r>
          </a:p>
        </p:txBody>
      </p:sp>
    </p:spTree>
    <p:extLst>
      <p:ext uri="{BB962C8B-B14F-4D97-AF65-F5344CB8AC3E}">
        <p14:creationId xmlns:p14="http://schemas.microsoft.com/office/powerpoint/2010/main" val="970665015"/>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Back Page Charcoal">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D470C4-4F7C-4CC9-B2EC-02575E03C48A}"/>
              </a:ext>
            </a:extLst>
          </p:cNvPr>
          <p:cNvSpPr/>
          <p:nvPr userDrawn="1"/>
        </p:nvSpPr>
        <p:spPr>
          <a:xfrm>
            <a:off x="540000" y="9266634"/>
            <a:ext cx="6374126" cy="885179"/>
          </a:xfrm>
          <a:prstGeom prst="rect">
            <a:avLst/>
          </a:prstGeom>
        </p:spPr>
        <p:txBody>
          <a:bodyPr wrap="square" lIns="0">
            <a:spAutoFit/>
          </a:bodyPr>
          <a:lstStyle/>
          <a:p>
            <a:pPr algn="just">
              <a:spcAft>
                <a:spcPts val="648"/>
              </a:spcAft>
            </a:pPr>
            <a:r>
              <a:rPr lang="en-GB" sz="1079" b="1"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simmons-simmons.com</a:t>
            </a:r>
            <a:r>
              <a:rPr lang="en-GB" sz="1079"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a:t>
            </a:r>
            <a:endParaRPr lang="en-GB" sz="648"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endParaRPr>
          </a:p>
          <a:p>
            <a:pPr algn="just">
              <a:spcAft>
                <a:spcPts val="432"/>
              </a:spcAft>
            </a:pPr>
            <a:r>
              <a:rPr lang="en-GB" sz="648"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 Simmons &amp; Simmons LLP and its licensors. All rights asserted and reserved. This document is for general guidance only. It does not contain definitive advice. </a:t>
            </a:r>
          </a:p>
          <a:p>
            <a:pPr algn="just">
              <a:spcAft>
                <a:spcPts val="432"/>
              </a:spcAft>
            </a:pPr>
            <a:r>
              <a:rPr lang="en-GB" sz="648"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Simmons &amp; Simmons LLP is a limited liability partnership registered in England &amp; Wales with number OC352713 and with its registered office at </a:t>
            </a:r>
            <a:r>
              <a:rPr lang="en-GB" sz="648" dirty="0" err="1">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CityPoint</a:t>
            </a:r>
            <a:r>
              <a:rPr lang="en-GB" sz="648" dirty="0">
                <a:solidFill>
                  <a:schemeClr val="tx1"/>
                </a:solidFill>
                <a:effectLst/>
                <a:latin typeface="Real Text Light" panose="020B0504020101010102" pitchFamily="34" charset="0"/>
                <a:ea typeface="Calibri" panose="020F0502020204030204" pitchFamily="34" charset="0"/>
                <a:cs typeface="Times New Roman" panose="02020603050405020304" pitchFamily="18" charset="0"/>
              </a:rPr>
              <a:t>, One Ropemaker Street, London EC2Y 9SS, United Kingdom. It is authorised and regulated by the Solicitors Regulation Authority and its SRA ID number is 533587. The word “partner” refers to a member of Simmons &amp; Simmons LLP or one of its affiliates, or an employee or consultant with equivalent standing and qualifications. A list of members and other partners together with their professional qualifications is available for inspection at the above address. </a:t>
            </a:r>
          </a:p>
        </p:txBody>
      </p:sp>
      <p:sp>
        <p:nvSpPr>
          <p:cNvPr id="2" name="Rectangle 1">
            <a:extLst>
              <a:ext uri="{FF2B5EF4-FFF2-40B4-BE49-F238E27FC236}">
                <a16:creationId xmlns:a16="http://schemas.microsoft.com/office/drawing/2014/main" id="{29AD4D75-F911-4CFD-A72B-B9911D66CFCA}"/>
              </a:ext>
            </a:extLst>
          </p:cNvPr>
          <p:cNvSpPr/>
          <p:nvPr userDrawn="1"/>
        </p:nvSpPr>
        <p:spPr>
          <a:xfrm>
            <a:off x="5704114" y="304800"/>
            <a:ext cx="1553029" cy="9869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41A9643-C60D-4333-AD74-8EF819E17D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1"/>
            <a:ext cx="1080000" cy="301305"/>
          </a:xfrm>
          <a:prstGeom prst="rect">
            <a:avLst/>
          </a:prstGeom>
        </p:spPr>
      </p:pic>
    </p:spTree>
    <p:extLst>
      <p:ext uri="{BB962C8B-B14F-4D97-AF65-F5344CB8AC3E}">
        <p14:creationId xmlns:p14="http://schemas.microsoft.com/office/powerpoint/2010/main" val="180718264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userDrawn="1">
  <p:cSld name="Heading and two column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10E710-B60E-47C0-91C9-134706289AA9}"/>
              </a:ext>
            </a:extLst>
          </p:cNvPr>
          <p:cNvSpPr>
            <a:spLocks noGrp="1"/>
          </p:cNvSpPr>
          <p:nvPr>
            <p:ph type="body" sz="quarter" idx="10"/>
          </p:nvPr>
        </p:nvSpPr>
        <p:spPr>
          <a:xfrm>
            <a:off x="576000" y="2308225"/>
            <a:ext cx="6516688" cy="7662863"/>
          </a:xfrm>
        </p:spPr>
        <p:txBody>
          <a:bodyPr numCol="2" spcCol="72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a:extLst>
              <a:ext uri="{FF2B5EF4-FFF2-40B4-BE49-F238E27FC236}">
                <a16:creationId xmlns:a16="http://schemas.microsoft.com/office/drawing/2014/main" id="{6B503A6E-9B59-485A-B52F-A09113B58173}"/>
              </a:ext>
            </a:extLst>
          </p:cNvPr>
          <p:cNvSpPr>
            <a:spLocks noGrp="1"/>
          </p:cNvSpPr>
          <p:nvPr>
            <p:ph type="title"/>
          </p:nvPr>
        </p:nvSpPr>
        <p:spPr>
          <a:xfrm>
            <a:off x="519113" y="1490314"/>
            <a:ext cx="6521450" cy="633594"/>
          </a:xfrm>
          <a:prstGeom prst="rect">
            <a:avLst/>
          </a:prstGeom>
        </p:spPr>
        <p:txBody>
          <a:bodyPr lIns="0"/>
          <a:lstStyle/>
          <a:p>
            <a:r>
              <a:rPr lang="en-US"/>
              <a:t>Click to edit Master title style</a:t>
            </a:r>
            <a:endParaRPr lang="en-GB"/>
          </a:p>
        </p:txBody>
      </p:sp>
    </p:spTree>
    <p:extLst>
      <p:ext uri="{BB962C8B-B14F-4D97-AF65-F5344CB8AC3E}">
        <p14:creationId xmlns:p14="http://schemas.microsoft.com/office/powerpoint/2010/main" val="902921351"/>
      </p:ext>
    </p:extLst>
  </p:cSld>
  <p:clrMapOvr>
    <a:masterClrMapping/>
  </p:clrMapOvr>
</p:sldLayout>
</file>

<file path=ppt/slideLayouts/slideLayout6.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Front Cover Charco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9CF46A-AC3B-4230-B559-369B89D8E4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 y="1111"/>
            <a:ext cx="7558636" cy="10689590"/>
          </a:xfrm>
          <a:prstGeom prst="rect">
            <a:avLst/>
          </a:prstGeom>
        </p:spPr>
      </p:pic>
      <p:pic>
        <p:nvPicPr>
          <p:cNvPr id="10" name="Picture 9">
            <a:extLst>
              <a:ext uri="{FF2B5EF4-FFF2-40B4-BE49-F238E27FC236}">
                <a16:creationId xmlns:a16="http://schemas.microsoft.com/office/drawing/2014/main" id="{7F71A673-08DB-41E8-9D0E-64DD274C51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0000" y="540000"/>
            <a:ext cx="1080000" cy="300432"/>
          </a:xfrm>
          <a:prstGeom prst="rect">
            <a:avLst/>
          </a:prstGeom>
        </p:spPr>
      </p:pic>
      <p:sp>
        <p:nvSpPr>
          <p:cNvPr id="9" name="TextBox 8">
            <a:extLst>
              <a:ext uri="{FF2B5EF4-FFF2-40B4-BE49-F238E27FC236}">
                <a16:creationId xmlns:a16="http://schemas.microsoft.com/office/drawing/2014/main" id="{CD16B05F-07BA-453E-94AD-0F89ADFBCB83}"/>
              </a:ext>
            </a:extLst>
          </p:cNvPr>
          <p:cNvSpPr txBox="1"/>
          <p:nvPr userDrawn="1"/>
        </p:nvSpPr>
        <p:spPr>
          <a:xfrm>
            <a:off x="540000" y="9787969"/>
            <a:ext cx="4311815" cy="258404"/>
          </a:xfrm>
          <a:prstGeom prst="rect">
            <a:avLst/>
          </a:prstGeom>
          <a:noFill/>
        </p:spPr>
        <p:txBody>
          <a:bodyPr wrap="square" lIns="0" rtlCol="0">
            <a:noAutofit/>
          </a:bodyPr>
          <a:lstStyle/>
          <a:p>
            <a:r>
              <a:rPr lang="en-GB" sz="1000" spc="216" baseline="0" dirty="0">
                <a:solidFill>
                  <a:schemeClr val="bg1"/>
                </a:solidFill>
                <a:latin typeface="+mj-lt"/>
              </a:rPr>
              <a:t>STRICTLY PRIVATE AND CONFIDENTIAL</a:t>
            </a:r>
          </a:p>
        </p:txBody>
      </p:sp>
      <p:sp>
        <p:nvSpPr>
          <p:cNvPr id="14" name="Text Placeholder 7">
            <a:extLst>
              <a:ext uri="{FF2B5EF4-FFF2-40B4-BE49-F238E27FC236}">
                <a16:creationId xmlns:a16="http://schemas.microsoft.com/office/drawing/2014/main" id="{2845A95D-79CB-446D-970D-C4C23498ED88}"/>
              </a:ext>
            </a:extLst>
          </p:cNvPr>
          <p:cNvSpPr>
            <a:spLocks noGrp="1"/>
          </p:cNvSpPr>
          <p:nvPr>
            <p:ph type="body" sz="quarter" idx="13" hasCustomPrompt="1"/>
          </p:nvPr>
        </p:nvSpPr>
        <p:spPr>
          <a:xfrm>
            <a:off x="540000" y="1595223"/>
            <a:ext cx="6269981" cy="697349"/>
          </a:xfrm>
        </p:spPr>
        <p:txBody>
          <a:bodyPr wrap="square" lIns="0">
            <a:noAutofit/>
          </a:bodyPr>
          <a:lstStyle>
            <a:lvl1pPr marL="0" indent="0">
              <a:buNone/>
              <a:defRPr sz="4200">
                <a:solidFill>
                  <a:schemeClr val="bg1"/>
                </a:solidFill>
                <a:latin typeface="Real Text Light" panose="020B0504020101010102" pitchFamily="34" charset="0"/>
              </a:defRPr>
            </a:lvl1pPr>
          </a:lstStyle>
          <a:p>
            <a:pPr lvl="0"/>
            <a:r>
              <a:rPr lang="en-GB" dirty="0"/>
              <a:t>Add Project Name</a:t>
            </a:r>
          </a:p>
        </p:txBody>
      </p:sp>
      <p:sp>
        <p:nvSpPr>
          <p:cNvPr id="15" name="Text Placeholder 12">
            <a:extLst>
              <a:ext uri="{FF2B5EF4-FFF2-40B4-BE49-F238E27FC236}">
                <a16:creationId xmlns:a16="http://schemas.microsoft.com/office/drawing/2014/main" id="{DBBD98F6-DBBD-4A68-9222-25A39E71470D}"/>
              </a:ext>
            </a:extLst>
          </p:cNvPr>
          <p:cNvSpPr>
            <a:spLocks noGrp="1"/>
          </p:cNvSpPr>
          <p:nvPr>
            <p:ph type="body" sz="quarter" idx="14" hasCustomPrompt="1"/>
          </p:nvPr>
        </p:nvSpPr>
        <p:spPr>
          <a:xfrm>
            <a:off x="540000" y="2392483"/>
            <a:ext cx="2677385" cy="565432"/>
          </a:xfrm>
        </p:spPr>
        <p:txBody>
          <a:bodyPr lIns="0">
            <a:noAutofit/>
          </a:bodyPr>
          <a:lstStyle>
            <a:lvl1pPr marL="0" indent="0">
              <a:buNone/>
              <a:defRPr sz="1500" cap="all" baseline="0">
                <a:solidFill>
                  <a:schemeClr val="bg1"/>
                </a:solidFill>
                <a:latin typeface="+mj-lt"/>
              </a:defRPr>
            </a:lvl1pPr>
          </a:lstStyle>
          <a:p>
            <a:pPr lvl="0"/>
            <a:r>
              <a:rPr lang="en-US" dirty="0"/>
              <a:t>Add date</a:t>
            </a:r>
            <a:endParaRPr lang="en-GB" dirty="0"/>
          </a:p>
        </p:txBody>
      </p:sp>
      <p:sp>
        <p:nvSpPr>
          <p:cNvPr id="16" name="Text Placeholder 7">
            <a:extLst>
              <a:ext uri="{FF2B5EF4-FFF2-40B4-BE49-F238E27FC236}">
                <a16:creationId xmlns:a16="http://schemas.microsoft.com/office/drawing/2014/main" id="{E1752C40-C6F5-4661-B210-F04000B53C80}"/>
              </a:ext>
            </a:extLst>
          </p:cNvPr>
          <p:cNvSpPr>
            <a:spLocks noGrp="1"/>
          </p:cNvSpPr>
          <p:nvPr>
            <p:ph type="body" sz="quarter" idx="15" hasCustomPrompt="1"/>
          </p:nvPr>
        </p:nvSpPr>
        <p:spPr>
          <a:xfrm>
            <a:off x="540000" y="897874"/>
            <a:ext cx="6269981" cy="697349"/>
          </a:xfrm>
        </p:spPr>
        <p:txBody>
          <a:bodyPr wrap="square" lIns="0">
            <a:noAutofit/>
          </a:bodyPr>
          <a:lstStyle>
            <a:lvl1pPr marL="0" indent="0">
              <a:buNone/>
              <a:defRPr sz="4200">
                <a:solidFill>
                  <a:schemeClr val="bg1"/>
                </a:solidFill>
                <a:latin typeface="+mj-lt"/>
              </a:defRPr>
            </a:lvl1pPr>
          </a:lstStyle>
          <a:p>
            <a:pPr lvl="0"/>
            <a:r>
              <a:rPr lang="en-GB" dirty="0"/>
              <a:t>Add Document Name</a:t>
            </a:r>
          </a:p>
        </p:txBody>
      </p:sp>
    </p:spTree>
    <p:extLst>
      <p:ext uri="{BB962C8B-B14F-4D97-AF65-F5344CB8AC3E}">
        <p14:creationId xmlns:p14="http://schemas.microsoft.com/office/powerpoint/2010/main" val="623441736"/>
      </p:ext>
    </p:extLst>
  </p:cSld>
  <p:clrMapOvr>
    <a:masterClrMapping/>
  </p:clrMapOvr>
  <p:extLst>
    <p:ext uri="{DCECCB84-F9BA-43D5-87BE-67443E8EF086}">
      <p15:sldGuideLst xmlns:p15="http://schemas.microsoft.com/office/powerpoint/2012/main">
        <p15:guide id="1" orient="horz" pos="356">
          <p15:clr>
            <a:srgbClr val="FBAE40"/>
          </p15:clr>
        </p15:guide>
        <p15:guide id="2" pos="4381">
          <p15:clr>
            <a:srgbClr val="FBAE40"/>
          </p15:clr>
        </p15:guide>
        <p15:guide id="3" pos="381">
          <p15:clr>
            <a:srgbClr val="FBAE40"/>
          </p15:clr>
        </p15:guide>
      </p15:sldGuideLst>
    </p:ext>
  </p:extLst>
</p:sldLayout>
</file>

<file path=ppt/slideLayouts/slideLayout7.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Front Cover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5C5FFA-4D19-4D84-9E46-FDA3D884DC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859"/>
          <a:stretch/>
        </p:blipFill>
        <p:spPr>
          <a:xfrm>
            <a:off x="519" y="1054100"/>
            <a:ext cx="7558636" cy="9637713"/>
          </a:xfrm>
          <a:prstGeom prst="rect">
            <a:avLst/>
          </a:prstGeom>
        </p:spPr>
      </p:pic>
      <p:sp>
        <p:nvSpPr>
          <p:cNvPr id="9" name="TextBox 8">
            <a:extLst>
              <a:ext uri="{FF2B5EF4-FFF2-40B4-BE49-F238E27FC236}">
                <a16:creationId xmlns:a16="http://schemas.microsoft.com/office/drawing/2014/main" id="{CD16B05F-07BA-453E-94AD-0F89ADFBCB83}"/>
              </a:ext>
            </a:extLst>
          </p:cNvPr>
          <p:cNvSpPr txBox="1"/>
          <p:nvPr userDrawn="1"/>
        </p:nvSpPr>
        <p:spPr>
          <a:xfrm>
            <a:off x="540000" y="9787969"/>
            <a:ext cx="4311815" cy="258404"/>
          </a:xfrm>
          <a:prstGeom prst="rect">
            <a:avLst/>
          </a:prstGeom>
          <a:noFill/>
        </p:spPr>
        <p:txBody>
          <a:bodyPr wrap="square" lIns="0" rtlCol="0">
            <a:noAutofit/>
          </a:bodyPr>
          <a:lstStyle/>
          <a:p>
            <a:r>
              <a:rPr lang="en-GB" sz="1000" spc="216" baseline="0" dirty="0">
                <a:solidFill>
                  <a:schemeClr val="tx1"/>
                </a:solidFill>
                <a:latin typeface="+mj-lt"/>
              </a:rPr>
              <a:t>STRICTLY PRIVATE AND CONFIDENTIAL</a:t>
            </a:r>
          </a:p>
        </p:txBody>
      </p:sp>
      <p:sp>
        <p:nvSpPr>
          <p:cNvPr id="10" name="Text Placeholder 7">
            <a:extLst>
              <a:ext uri="{FF2B5EF4-FFF2-40B4-BE49-F238E27FC236}">
                <a16:creationId xmlns:a16="http://schemas.microsoft.com/office/drawing/2014/main" id="{94DAE9A4-335C-4065-B9D6-FAD1AB2453F4}"/>
              </a:ext>
            </a:extLst>
          </p:cNvPr>
          <p:cNvSpPr>
            <a:spLocks noGrp="1"/>
          </p:cNvSpPr>
          <p:nvPr>
            <p:ph type="body" sz="quarter" idx="13" hasCustomPrompt="1"/>
          </p:nvPr>
        </p:nvSpPr>
        <p:spPr>
          <a:xfrm>
            <a:off x="540000" y="1595223"/>
            <a:ext cx="6269981" cy="697349"/>
          </a:xfrm>
        </p:spPr>
        <p:txBody>
          <a:bodyPr wrap="square" lIns="0">
            <a:noAutofit/>
          </a:bodyPr>
          <a:lstStyle>
            <a:lvl1pPr marL="0" indent="0">
              <a:buNone/>
              <a:defRPr sz="4200">
                <a:solidFill>
                  <a:schemeClr val="tx1"/>
                </a:solidFill>
                <a:latin typeface="Real Text Light" panose="020B0504020101010102" pitchFamily="34" charset="0"/>
              </a:defRPr>
            </a:lvl1pPr>
          </a:lstStyle>
          <a:p>
            <a:pPr lvl="0"/>
            <a:r>
              <a:rPr lang="en-GB" dirty="0"/>
              <a:t>Add Project Name</a:t>
            </a:r>
          </a:p>
        </p:txBody>
      </p:sp>
      <p:sp>
        <p:nvSpPr>
          <p:cNvPr id="12" name="Text Placeholder 12">
            <a:extLst>
              <a:ext uri="{FF2B5EF4-FFF2-40B4-BE49-F238E27FC236}">
                <a16:creationId xmlns:a16="http://schemas.microsoft.com/office/drawing/2014/main" id="{33B74C24-964D-49D3-9CD2-E2A36798209A}"/>
              </a:ext>
            </a:extLst>
          </p:cNvPr>
          <p:cNvSpPr>
            <a:spLocks noGrp="1"/>
          </p:cNvSpPr>
          <p:nvPr>
            <p:ph type="body" sz="quarter" idx="14" hasCustomPrompt="1"/>
          </p:nvPr>
        </p:nvSpPr>
        <p:spPr>
          <a:xfrm>
            <a:off x="540000" y="2392483"/>
            <a:ext cx="2677385" cy="565432"/>
          </a:xfrm>
        </p:spPr>
        <p:txBody>
          <a:bodyPr lIns="0">
            <a:noAutofit/>
          </a:bodyPr>
          <a:lstStyle>
            <a:lvl1pPr marL="0" indent="0">
              <a:buNone/>
              <a:defRPr sz="1500" cap="all" baseline="0">
                <a:solidFill>
                  <a:schemeClr val="tx1"/>
                </a:solidFill>
                <a:latin typeface="+mj-lt"/>
              </a:defRPr>
            </a:lvl1pPr>
          </a:lstStyle>
          <a:p>
            <a:pPr lvl="0"/>
            <a:r>
              <a:rPr lang="en-US" dirty="0"/>
              <a:t>Add date</a:t>
            </a:r>
            <a:endParaRPr lang="en-GB" dirty="0"/>
          </a:p>
        </p:txBody>
      </p:sp>
      <p:sp>
        <p:nvSpPr>
          <p:cNvPr id="14" name="Text Placeholder 7">
            <a:extLst>
              <a:ext uri="{FF2B5EF4-FFF2-40B4-BE49-F238E27FC236}">
                <a16:creationId xmlns:a16="http://schemas.microsoft.com/office/drawing/2014/main" id="{3825FEB6-15A2-4C57-B723-0FA403B48CB3}"/>
              </a:ext>
            </a:extLst>
          </p:cNvPr>
          <p:cNvSpPr>
            <a:spLocks noGrp="1"/>
          </p:cNvSpPr>
          <p:nvPr>
            <p:ph type="body" sz="quarter" idx="15" hasCustomPrompt="1"/>
          </p:nvPr>
        </p:nvSpPr>
        <p:spPr>
          <a:xfrm>
            <a:off x="540000" y="897874"/>
            <a:ext cx="6269981" cy="697349"/>
          </a:xfrm>
        </p:spPr>
        <p:txBody>
          <a:bodyPr wrap="square" lIns="0">
            <a:noAutofit/>
          </a:bodyPr>
          <a:lstStyle>
            <a:lvl1pPr marL="0" indent="0">
              <a:buNone/>
              <a:defRPr sz="4200">
                <a:solidFill>
                  <a:schemeClr val="bg2"/>
                </a:solidFill>
                <a:latin typeface="+mj-lt"/>
              </a:defRPr>
            </a:lvl1pPr>
          </a:lstStyle>
          <a:p>
            <a:pPr lvl="0"/>
            <a:r>
              <a:rPr lang="en-GB" dirty="0"/>
              <a:t>Add Document Name</a:t>
            </a:r>
          </a:p>
        </p:txBody>
      </p:sp>
    </p:spTree>
    <p:extLst>
      <p:ext uri="{BB962C8B-B14F-4D97-AF65-F5344CB8AC3E}">
        <p14:creationId xmlns:p14="http://schemas.microsoft.com/office/powerpoint/2010/main" val="2067688726"/>
      </p:ext>
    </p:extLst>
  </p:cSld>
  <p:clrMapOvr>
    <a:masterClrMapping/>
  </p:clrMapOvr>
  <p:extLst>
    <p:ext uri="{DCECCB84-F9BA-43D5-87BE-67443E8EF086}">
      <p15:sldGuideLst xmlns:p15="http://schemas.microsoft.com/office/powerpoint/2012/main">
        <p15:guide id="1" orient="horz" pos="356">
          <p15:clr>
            <a:srgbClr val="FBAE40"/>
          </p15:clr>
        </p15:guide>
        <p15:guide id="2" pos="4381">
          <p15:clr>
            <a:srgbClr val="FBAE40"/>
          </p15:clr>
        </p15:guide>
        <p15:guide id="3" pos="381">
          <p15:clr>
            <a:srgbClr val="FBAE40"/>
          </p15:clr>
        </p15:guide>
      </p15:sldGuideLst>
    </p:ext>
  </p:extLst>
</p:sldLayout>
</file>

<file path=ppt/slideLayouts/slideLayout8.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Front Cover White/Cor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C561F3-C3DE-495B-B248-8B34730AE6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579"/>
          <a:stretch/>
        </p:blipFill>
        <p:spPr>
          <a:xfrm>
            <a:off x="0" y="3057826"/>
            <a:ext cx="7559675" cy="7633987"/>
          </a:xfrm>
          <a:prstGeom prst="rect">
            <a:avLst/>
          </a:prstGeom>
        </p:spPr>
      </p:pic>
      <p:sp>
        <p:nvSpPr>
          <p:cNvPr id="9" name="TextBox 8">
            <a:extLst>
              <a:ext uri="{FF2B5EF4-FFF2-40B4-BE49-F238E27FC236}">
                <a16:creationId xmlns:a16="http://schemas.microsoft.com/office/drawing/2014/main" id="{CD16B05F-07BA-453E-94AD-0F89ADFBCB83}"/>
              </a:ext>
            </a:extLst>
          </p:cNvPr>
          <p:cNvSpPr txBox="1"/>
          <p:nvPr userDrawn="1"/>
        </p:nvSpPr>
        <p:spPr>
          <a:xfrm>
            <a:off x="540000" y="9787969"/>
            <a:ext cx="4311815" cy="258404"/>
          </a:xfrm>
          <a:prstGeom prst="rect">
            <a:avLst/>
          </a:prstGeom>
          <a:noFill/>
        </p:spPr>
        <p:txBody>
          <a:bodyPr wrap="square" lIns="0" rtlCol="0">
            <a:noAutofit/>
          </a:bodyPr>
          <a:lstStyle/>
          <a:p>
            <a:r>
              <a:rPr lang="en-GB" sz="1000" spc="216" baseline="0" dirty="0">
                <a:solidFill>
                  <a:schemeClr val="tx1"/>
                </a:solidFill>
                <a:latin typeface="+mj-lt"/>
              </a:rPr>
              <a:t>STRICTLY PRIVATE AND CONFIDENTIAL</a:t>
            </a:r>
          </a:p>
        </p:txBody>
      </p:sp>
      <p:sp>
        <p:nvSpPr>
          <p:cNvPr id="10" name="Text Placeholder 7">
            <a:extLst>
              <a:ext uri="{FF2B5EF4-FFF2-40B4-BE49-F238E27FC236}">
                <a16:creationId xmlns:a16="http://schemas.microsoft.com/office/drawing/2014/main" id="{E4BE4F51-A4A1-4945-B276-C424698D9AE2}"/>
              </a:ext>
            </a:extLst>
          </p:cNvPr>
          <p:cNvSpPr>
            <a:spLocks noGrp="1"/>
          </p:cNvSpPr>
          <p:nvPr>
            <p:ph type="body" sz="quarter" idx="13" hasCustomPrompt="1"/>
          </p:nvPr>
        </p:nvSpPr>
        <p:spPr>
          <a:xfrm>
            <a:off x="540000" y="1595223"/>
            <a:ext cx="6269981" cy="697349"/>
          </a:xfrm>
        </p:spPr>
        <p:txBody>
          <a:bodyPr wrap="square" lIns="0">
            <a:noAutofit/>
          </a:bodyPr>
          <a:lstStyle>
            <a:lvl1pPr marL="0" indent="0">
              <a:buNone/>
              <a:defRPr sz="4200">
                <a:solidFill>
                  <a:schemeClr val="tx1"/>
                </a:solidFill>
                <a:latin typeface="Real Text Light" panose="020B0504020101010102" pitchFamily="34" charset="0"/>
              </a:defRPr>
            </a:lvl1pPr>
          </a:lstStyle>
          <a:p>
            <a:pPr lvl="0"/>
            <a:r>
              <a:rPr lang="en-GB" dirty="0"/>
              <a:t>Add Project Name</a:t>
            </a:r>
          </a:p>
        </p:txBody>
      </p:sp>
      <p:sp>
        <p:nvSpPr>
          <p:cNvPr id="12" name="Text Placeholder 12">
            <a:extLst>
              <a:ext uri="{FF2B5EF4-FFF2-40B4-BE49-F238E27FC236}">
                <a16:creationId xmlns:a16="http://schemas.microsoft.com/office/drawing/2014/main" id="{5EF782E2-8CD5-4C67-BB66-3133BB61545A}"/>
              </a:ext>
            </a:extLst>
          </p:cNvPr>
          <p:cNvSpPr>
            <a:spLocks noGrp="1"/>
          </p:cNvSpPr>
          <p:nvPr>
            <p:ph type="body" sz="quarter" idx="14" hasCustomPrompt="1"/>
          </p:nvPr>
        </p:nvSpPr>
        <p:spPr>
          <a:xfrm>
            <a:off x="540000" y="2392483"/>
            <a:ext cx="2677385" cy="565432"/>
          </a:xfrm>
        </p:spPr>
        <p:txBody>
          <a:bodyPr lIns="0">
            <a:noAutofit/>
          </a:bodyPr>
          <a:lstStyle>
            <a:lvl1pPr marL="0" indent="0">
              <a:buNone/>
              <a:defRPr sz="1500" cap="all" baseline="0">
                <a:solidFill>
                  <a:schemeClr val="tx1"/>
                </a:solidFill>
                <a:latin typeface="+mj-lt"/>
              </a:defRPr>
            </a:lvl1pPr>
          </a:lstStyle>
          <a:p>
            <a:pPr lvl="0"/>
            <a:r>
              <a:rPr lang="en-US" dirty="0"/>
              <a:t>Add date</a:t>
            </a:r>
            <a:endParaRPr lang="en-GB" dirty="0"/>
          </a:p>
        </p:txBody>
      </p:sp>
      <p:sp>
        <p:nvSpPr>
          <p:cNvPr id="14" name="Text Placeholder 7">
            <a:extLst>
              <a:ext uri="{FF2B5EF4-FFF2-40B4-BE49-F238E27FC236}">
                <a16:creationId xmlns:a16="http://schemas.microsoft.com/office/drawing/2014/main" id="{04570F80-62A2-41F9-9528-6E39B70B7FF1}"/>
              </a:ext>
            </a:extLst>
          </p:cNvPr>
          <p:cNvSpPr>
            <a:spLocks noGrp="1"/>
          </p:cNvSpPr>
          <p:nvPr>
            <p:ph type="body" sz="quarter" idx="15" hasCustomPrompt="1"/>
          </p:nvPr>
        </p:nvSpPr>
        <p:spPr>
          <a:xfrm>
            <a:off x="540000" y="897874"/>
            <a:ext cx="6269981" cy="697349"/>
          </a:xfrm>
        </p:spPr>
        <p:txBody>
          <a:bodyPr wrap="square" lIns="0">
            <a:noAutofit/>
          </a:bodyPr>
          <a:lstStyle>
            <a:lvl1pPr marL="0" indent="0">
              <a:buNone/>
              <a:defRPr sz="4200">
                <a:solidFill>
                  <a:schemeClr val="bg2"/>
                </a:solidFill>
                <a:latin typeface="+mj-lt"/>
              </a:defRPr>
            </a:lvl1pPr>
          </a:lstStyle>
          <a:p>
            <a:pPr lvl="0"/>
            <a:r>
              <a:rPr lang="en-GB" dirty="0"/>
              <a:t>Add Document Name</a:t>
            </a:r>
          </a:p>
        </p:txBody>
      </p:sp>
    </p:spTree>
    <p:extLst>
      <p:ext uri="{BB962C8B-B14F-4D97-AF65-F5344CB8AC3E}">
        <p14:creationId xmlns:p14="http://schemas.microsoft.com/office/powerpoint/2010/main" val="1486960237"/>
      </p:ext>
    </p:extLst>
  </p:cSld>
  <p:clrMapOvr>
    <a:masterClrMapping/>
  </p:clrMapOvr>
  <p:extLst>
    <p:ext uri="{DCECCB84-F9BA-43D5-87BE-67443E8EF086}">
      <p15:sldGuideLst xmlns:p15="http://schemas.microsoft.com/office/powerpoint/2012/main">
        <p15:guide id="1" orient="horz" pos="356">
          <p15:clr>
            <a:srgbClr val="FBAE40"/>
          </p15:clr>
        </p15:guide>
        <p15:guide id="2" pos="4381">
          <p15:clr>
            <a:srgbClr val="FBAE40"/>
          </p15:clr>
        </p15:guide>
        <p15:guide id="3" pos="381">
          <p15:clr>
            <a:srgbClr val="FBAE40"/>
          </p15:clr>
        </p15:guide>
      </p15:sldGuideLst>
    </p:ext>
  </p:extLst>
</p:sldLayout>
</file>

<file path=ppt/slideLayouts/slideLayout9.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Front Cover Image Cor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F7233F-C55B-4B7F-A2D3-8994EE7BE7CD}"/>
              </a:ext>
            </a:extLst>
          </p:cNvPr>
          <p:cNvSpPr/>
          <p:nvPr userDrawn="1"/>
        </p:nvSpPr>
        <p:spPr>
          <a:xfrm>
            <a:off x="0" y="0"/>
            <a:ext cx="7559675" cy="4139651"/>
          </a:xfrm>
          <a:prstGeom prst="rect">
            <a:avLst/>
          </a:prstGeom>
          <a:solidFill>
            <a:srgbClr val="FC5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15"/>
          </a:p>
        </p:txBody>
      </p:sp>
      <p:pic>
        <p:nvPicPr>
          <p:cNvPr id="10" name="Picture 9">
            <a:extLst>
              <a:ext uri="{FF2B5EF4-FFF2-40B4-BE49-F238E27FC236}">
                <a16:creationId xmlns:a16="http://schemas.microsoft.com/office/drawing/2014/main" id="{7F71A673-08DB-41E8-9D0E-64DD274C5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000" y="540000"/>
            <a:ext cx="1080000" cy="300432"/>
          </a:xfrm>
          <a:prstGeom prst="rect">
            <a:avLst/>
          </a:prstGeom>
        </p:spPr>
      </p:pic>
      <p:sp>
        <p:nvSpPr>
          <p:cNvPr id="2" name="TextBox 1">
            <a:extLst>
              <a:ext uri="{FF2B5EF4-FFF2-40B4-BE49-F238E27FC236}">
                <a16:creationId xmlns:a16="http://schemas.microsoft.com/office/drawing/2014/main" id="{3C46C08B-9CD8-4AB4-BFFC-21E60B0E5B1E}"/>
              </a:ext>
            </a:extLst>
          </p:cNvPr>
          <p:cNvSpPr txBox="1"/>
          <p:nvPr userDrawn="1"/>
        </p:nvSpPr>
        <p:spPr>
          <a:xfrm>
            <a:off x="540000" y="3385741"/>
            <a:ext cx="4311815" cy="258404"/>
          </a:xfrm>
          <a:prstGeom prst="rect">
            <a:avLst/>
          </a:prstGeom>
          <a:noFill/>
        </p:spPr>
        <p:txBody>
          <a:bodyPr wrap="square" lIns="0" rtlCol="0">
            <a:noAutofit/>
          </a:bodyPr>
          <a:lstStyle/>
          <a:p>
            <a:r>
              <a:rPr lang="en-GB" sz="1000" spc="216" baseline="0" dirty="0">
                <a:solidFill>
                  <a:schemeClr val="bg1"/>
                </a:solidFill>
                <a:latin typeface="+mj-lt"/>
              </a:rPr>
              <a:t>STRICTLY PRIVATE AND CONFIDENTIAL</a:t>
            </a:r>
          </a:p>
        </p:txBody>
      </p:sp>
      <p:sp>
        <p:nvSpPr>
          <p:cNvPr id="5" name="Picture Placeholder 4">
            <a:extLst>
              <a:ext uri="{FF2B5EF4-FFF2-40B4-BE49-F238E27FC236}">
                <a16:creationId xmlns:a16="http://schemas.microsoft.com/office/drawing/2014/main" id="{FA24037E-973A-4809-976C-62DDCE3E0974}"/>
              </a:ext>
            </a:extLst>
          </p:cNvPr>
          <p:cNvSpPr>
            <a:spLocks noGrp="1"/>
          </p:cNvSpPr>
          <p:nvPr>
            <p:ph type="pic" sz="quarter" idx="15"/>
          </p:nvPr>
        </p:nvSpPr>
        <p:spPr>
          <a:xfrm>
            <a:off x="0" y="4139651"/>
            <a:ext cx="7559675" cy="6552162"/>
          </a:xfrm>
        </p:spPr>
        <p:txBody>
          <a:bodyPr/>
          <a:lstStyle/>
          <a:p>
            <a:endParaRPr lang="en-GB"/>
          </a:p>
        </p:txBody>
      </p:sp>
      <p:sp>
        <p:nvSpPr>
          <p:cNvPr id="9" name="Text Placeholder 7">
            <a:extLst>
              <a:ext uri="{FF2B5EF4-FFF2-40B4-BE49-F238E27FC236}">
                <a16:creationId xmlns:a16="http://schemas.microsoft.com/office/drawing/2014/main" id="{B176E8BB-8B7F-435E-8C28-3725270A9487}"/>
              </a:ext>
            </a:extLst>
          </p:cNvPr>
          <p:cNvSpPr>
            <a:spLocks noGrp="1"/>
          </p:cNvSpPr>
          <p:nvPr>
            <p:ph type="body" sz="quarter" idx="13" hasCustomPrompt="1"/>
          </p:nvPr>
        </p:nvSpPr>
        <p:spPr>
          <a:xfrm>
            <a:off x="540000" y="1595223"/>
            <a:ext cx="6269981" cy="697349"/>
          </a:xfrm>
        </p:spPr>
        <p:txBody>
          <a:bodyPr wrap="square" lIns="0">
            <a:noAutofit/>
          </a:bodyPr>
          <a:lstStyle>
            <a:lvl1pPr marL="0" indent="0">
              <a:buNone/>
              <a:defRPr sz="4200">
                <a:solidFill>
                  <a:schemeClr val="bg1"/>
                </a:solidFill>
                <a:latin typeface="Real Text Light" panose="020B0504020101010102" pitchFamily="34" charset="0"/>
              </a:defRPr>
            </a:lvl1pPr>
          </a:lstStyle>
          <a:p>
            <a:pPr lvl="0"/>
            <a:r>
              <a:rPr lang="en-GB" dirty="0"/>
              <a:t>Add Project Name</a:t>
            </a:r>
          </a:p>
        </p:txBody>
      </p:sp>
      <p:sp>
        <p:nvSpPr>
          <p:cNvPr id="12" name="Text Placeholder 12">
            <a:extLst>
              <a:ext uri="{FF2B5EF4-FFF2-40B4-BE49-F238E27FC236}">
                <a16:creationId xmlns:a16="http://schemas.microsoft.com/office/drawing/2014/main" id="{763F3615-33BC-4BFF-8606-09DB013B22DA}"/>
              </a:ext>
            </a:extLst>
          </p:cNvPr>
          <p:cNvSpPr>
            <a:spLocks noGrp="1"/>
          </p:cNvSpPr>
          <p:nvPr>
            <p:ph type="body" sz="quarter" idx="14" hasCustomPrompt="1"/>
          </p:nvPr>
        </p:nvSpPr>
        <p:spPr>
          <a:xfrm>
            <a:off x="540000" y="2392483"/>
            <a:ext cx="2677385" cy="565432"/>
          </a:xfrm>
        </p:spPr>
        <p:txBody>
          <a:bodyPr lIns="0">
            <a:noAutofit/>
          </a:bodyPr>
          <a:lstStyle>
            <a:lvl1pPr marL="0" indent="0">
              <a:buNone/>
              <a:defRPr sz="1500" cap="all" baseline="0">
                <a:solidFill>
                  <a:schemeClr val="bg1"/>
                </a:solidFill>
                <a:latin typeface="+mj-lt"/>
              </a:defRPr>
            </a:lvl1pPr>
          </a:lstStyle>
          <a:p>
            <a:pPr lvl="0"/>
            <a:r>
              <a:rPr lang="en-US" dirty="0"/>
              <a:t>Add date</a:t>
            </a:r>
            <a:endParaRPr lang="en-GB" dirty="0"/>
          </a:p>
        </p:txBody>
      </p:sp>
      <p:sp>
        <p:nvSpPr>
          <p:cNvPr id="14" name="Text Placeholder 7">
            <a:extLst>
              <a:ext uri="{FF2B5EF4-FFF2-40B4-BE49-F238E27FC236}">
                <a16:creationId xmlns:a16="http://schemas.microsoft.com/office/drawing/2014/main" id="{B16AC882-F689-45DA-AE5C-BB44186B80D4}"/>
              </a:ext>
            </a:extLst>
          </p:cNvPr>
          <p:cNvSpPr>
            <a:spLocks noGrp="1"/>
          </p:cNvSpPr>
          <p:nvPr>
            <p:ph type="body" sz="quarter" idx="16" hasCustomPrompt="1"/>
          </p:nvPr>
        </p:nvSpPr>
        <p:spPr>
          <a:xfrm>
            <a:off x="540000" y="897874"/>
            <a:ext cx="6269981" cy="697349"/>
          </a:xfrm>
        </p:spPr>
        <p:txBody>
          <a:bodyPr wrap="square" lIns="0">
            <a:noAutofit/>
          </a:bodyPr>
          <a:lstStyle>
            <a:lvl1pPr marL="0" indent="0">
              <a:buNone/>
              <a:defRPr sz="4200">
                <a:solidFill>
                  <a:schemeClr val="bg1"/>
                </a:solidFill>
                <a:latin typeface="+mj-lt"/>
              </a:defRPr>
            </a:lvl1pPr>
          </a:lstStyle>
          <a:p>
            <a:pPr lvl="0"/>
            <a:r>
              <a:rPr lang="en-GB" dirty="0"/>
              <a:t>Add Document Name</a:t>
            </a:r>
          </a:p>
        </p:txBody>
      </p:sp>
    </p:spTree>
    <p:extLst>
      <p:ext uri="{BB962C8B-B14F-4D97-AF65-F5344CB8AC3E}">
        <p14:creationId xmlns:p14="http://schemas.microsoft.com/office/powerpoint/2010/main" val="1985276159"/>
      </p:ext>
    </p:extLst>
  </p:cSld>
  <p:clrMapOvr>
    <a:masterClrMapping/>
  </p:clrMapOvr>
  <p:extLst>
    <p:ext uri="{DCECCB84-F9BA-43D5-87BE-67443E8EF086}">
      <p15:sldGuideLst xmlns:p15="http://schemas.microsoft.com/office/powerpoint/2012/main">
        <p15:guide id="1" orient="horz" pos="356" userDrawn="1">
          <p15:clr>
            <a:srgbClr val="FBAE40"/>
          </p15:clr>
        </p15:guide>
        <p15:guide id="2" pos="4381" userDrawn="1">
          <p15:clr>
            <a:srgbClr val="FBAE40"/>
          </p15:clr>
        </p15:guide>
        <p15:guide id="3" pos="381" userDrawn="1">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971A9-B0A8-4B95-8588-104019A14166}"/>
              </a:ext>
            </a:extLst>
          </p:cNvPr>
          <p:cNvSpPr>
            <a:spLocks noGrp="1"/>
          </p:cNvSpPr>
          <p:nvPr>
            <p:ph type="title"/>
          </p:nvPr>
        </p:nvSpPr>
        <p:spPr>
          <a:xfrm>
            <a:off x="519113" y="569913"/>
            <a:ext cx="6521450" cy="206533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C2FA27-82CA-4AE7-B946-BD6663A96F9A}"/>
              </a:ext>
            </a:extLst>
          </p:cNvPr>
          <p:cNvSpPr>
            <a:spLocks noGrp="1"/>
          </p:cNvSpPr>
          <p:nvPr>
            <p:ph type="body" idx="1"/>
          </p:nvPr>
        </p:nvSpPr>
        <p:spPr>
          <a:xfrm>
            <a:off x="519113" y="2846388"/>
            <a:ext cx="6521450" cy="67833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8EF8026A-75A2-42C9-9999-E97A06153D63}"/>
              </a:ext>
            </a:extLst>
          </p:cNvPr>
          <p:cNvSpPr>
            <a:spLocks noGrp="1"/>
          </p:cNvSpPr>
          <p:nvPr>
            <p:ph type="sldNum" sz="quarter" idx="4"/>
          </p:nvPr>
        </p:nvSpPr>
        <p:spPr>
          <a:xfrm>
            <a:off x="5338763" y="9909175"/>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FE0A6EB2-EE20-49A6-9B0A-E9E6DD149EFA}" type="slidenum">
              <a:rPr lang="en-GB" smtClean="0"/>
              <a:t>‹#›</a:t>
            </a:fld>
            <a:endParaRPr lang="en-GB" dirty="0"/>
          </a:p>
        </p:txBody>
      </p:sp>
    </p:spTree>
    <p:extLst>
      <p:ext uri="{BB962C8B-B14F-4D97-AF65-F5344CB8AC3E}">
        <p14:creationId xmlns:p14="http://schemas.microsoft.com/office/powerpoint/2010/main" val="266710675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59E8F7-A896-4289-A1CE-5889CE23144B}"/>
              </a:ext>
            </a:extLst>
          </p:cNvPr>
          <p:cNvSpPr>
            <a:spLocks noGrp="1"/>
          </p:cNvSpPr>
          <p:nvPr>
            <p:ph type="title"/>
          </p:nvPr>
        </p:nvSpPr>
        <p:spPr>
          <a:xfrm>
            <a:off x="519729" y="569241"/>
            <a:ext cx="6520220" cy="206659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451A7C9-90B1-4CB3-98C6-6133DB7307BE}"/>
              </a:ext>
            </a:extLst>
          </p:cNvPr>
          <p:cNvSpPr>
            <a:spLocks noGrp="1"/>
          </p:cNvSpPr>
          <p:nvPr>
            <p:ph type="body" idx="1"/>
          </p:nvPr>
        </p:nvSpPr>
        <p:spPr>
          <a:xfrm>
            <a:off x="519729" y="2846200"/>
            <a:ext cx="6520220" cy="6783857"/>
          </a:xfrm>
          <a:prstGeom prst="rect">
            <a:avLst/>
          </a:prstGeom>
        </p:spPr>
        <p:txBody>
          <a:bodyPr vert="horz" lIns="0" tIns="45720" rIns="91440" bIns="45720" rtlCol="0">
            <a:normAutofit/>
          </a:bodyPr>
          <a:lstStyle/>
          <a:p>
            <a:pPr lvl="0"/>
            <a:r>
              <a:rPr lang="en-US" dirty="0"/>
              <a:t>Subheading</a:t>
            </a:r>
          </a:p>
          <a:p>
            <a:pPr lvl="1"/>
            <a:r>
              <a:rPr lang="en-US" dirty="0"/>
              <a:t>Body Heading</a:t>
            </a:r>
          </a:p>
          <a:p>
            <a:pPr lvl="2"/>
            <a:r>
              <a:rPr lang="en-US" dirty="0"/>
              <a:t>Body Text</a:t>
            </a:r>
          </a:p>
          <a:p>
            <a:pPr lvl="3"/>
            <a:r>
              <a:rPr lang="en-US" dirty="0"/>
              <a:t>First Level Bullet</a:t>
            </a:r>
          </a:p>
          <a:p>
            <a:pPr lvl="4"/>
            <a:r>
              <a:rPr lang="en-US" dirty="0"/>
              <a:t>Second Level Bullet</a:t>
            </a:r>
          </a:p>
        </p:txBody>
      </p:sp>
      <p:pic>
        <p:nvPicPr>
          <p:cNvPr id="5" name="Picture 4">
            <a:extLst>
              <a:ext uri="{FF2B5EF4-FFF2-40B4-BE49-F238E27FC236}">
                <a16:creationId xmlns:a16="http://schemas.microsoft.com/office/drawing/2014/main" id="{00CB9ACD-2E2E-49AC-B8F0-45296E6A45C4}"/>
              </a:ext>
            </a:extLst>
          </p:cNvPr>
          <p:cNvPicPr>
            <a:picLocks noChangeAspect="1"/>
          </p:cNvPicPr>
          <p:nvPr userDrawn="1"/>
        </p:nvPicPr>
        <p:blipFill>
          <a:blip r:embed="rId59">
            <a:extLst>
              <a:ext uri="{28A0092B-C50C-407E-A947-70E740481C1C}">
                <a14:useLocalDpi xmlns:a14="http://schemas.microsoft.com/office/drawing/2010/main" val="0"/>
              </a:ext>
            </a:extLst>
          </a:blip>
          <a:stretch>
            <a:fillRect/>
          </a:stretch>
        </p:blipFill>
        <p:spPr>
          <a:xfrm>
            <a:off x="5940000" y="540000"/>
            <a:ext cx="1080000" cy="307723"/>
          </a:xfrm>
          <a:prstGeom prst="rect">
            <a:avLst/>
          </a:prstGeom>
        </p:spPr>
      </p:pic>
      <p:sp>
        <p:nvSpPr>
          <p:cNvPr id="4" name="TextBox 3">
            <a:extLst>
              <a:ext uri="{FF2B5EF4-FFF2-40B4-BE49-F238E27FC236}">
                <a16:creationId xmlns:a16="http://schemas.microsoft.com/office/drawing/2014/main" id="{A8D6039D-8CD3-443F-A2E1-2684F0E8E1BD}"/>
              </a:ext>
            </a:extLst>
          </p:cNvPr>
          <p:cNvSpPr txBox="1"/>
          <p:nvPr userDrawn="1">
            <p:custDataLst>
              <p:tags r:id="rId58"/>
            </p:custDataLst>
          </p:nvPr>
        </p:nvSpPr>
        <p:spPr>
          <a:xfrm>
            <a:off x="519112" y="10293667"/>
            <a:ext cx="3810000" cy="184666"/>
          </a:xfrm>
          <a:prstGeom prst="rect">
            <a:avLst/>
          </a:prstGeom>
          <a:noFill/>
        </p:spPr>
        <p:txBody>
          <a:bodyPr vert="horz" lIns="0" tIns="0" rIns="0" bIns="0" rtlCol="0" anchor="ctr" anchorCtr="0">
            <a:spAutoFit/>
          </a:bodyPr>
          <a:lstStyle/>
          <a:p>
            <a:r>
              <a:rPr lang="en-GB" sz="1200"/>
              <a:t>L_LIVE_EMEA1:108629206v1</a:t>
            </a:r>
            <a:endParaRPr lang="en-GB" sz="1200" dirty="0"/>
          </a:p>
        </p:txBody>
      </p:sp>
    </p:spTree>
    <p:extLst>
      <p:ext uri="{BB962C8B-B14F-4D97-AF65-F5344CB8AC3E}">
        <p14:creationId xmlns:p14="http://schemas.microsoft.com/office/powerpoint/2010/main" val="3861049978"/>
      </p:ext>
    </p:extLst>
  </p:cSld>
  <p:clrMap bg1="dk1" tx1="lt1" bg2="dk2" tx2="lt2" accent1="accent1" accent2="accent2" accent3="accent3" accent4="accent4" accent5="accent5" accent6="accent6" hlink="hlink" folHlink="folHlink"/>
  <p:sldLayoutIdLst>
    <p:sldLayoutId id="2147483704" r:id="rId1"/>
    <p:sldLayoutId id="2147483713" r:id="rId2"/>
    <p:sldLayoutId id="2147483688" r:id="rId3"/>
    <p:sldLayoutId id="2147483649" r:id="rId4"/>
    <p:sldLayoutId id="2147483715" r:id="rId5"/>
    <p:sldLayoutId id="2147483705" r:id="rId6"/>
    <p:sldLayoutId id="2147483706" r:id="rId7"/>
    <p:sldLayoutId id="2147483707" r:id="rId8"/>
    <p:sldLayoutId id="2147483667" r:id="rId9"/>
    <p:sldLayoutId id="2147483710" r:id="rId10"/>
    <p:sldLayoutId id="2147483711" r:id="rId11"/>
    <p:sldLayoutId id="2147483661" r:id="rId12"/>
    <p:sldLayoutId id="2147483662" r:id="rId13"/>
    <p:sldLayoutId id="2147483679" r:id="rId14"/>
    <p:sldLayoutId id="2147483664" r:id="rId15"/>
    <p:sldLayoutId id="2147483663" r:id="rId16"/>
    <p:sldLayoutId id="2147483703" r:id="rId17"/>
    <p:sldLayoutId id="2147483678" r:id="rId18"/>
    <p:sldLayoutId id="2147483680" r:id="rId19"/>
    <p:sldLayoutId id="2147483686" r:id="rId20"/>
    <p:sldLayoutId id="2147483687" r:id="rId21"/>
    <p:sldLayoutId id="2147483714" r:id="rId22"/>
    <p:sldLayoutId id="2147483651" r:id="rId23"/>
    <p:sldLayoutId id="2147483665" r:id="rId24"/>
    <p:sldLayoutId id="2147483666" r:id="rId25"/>
    <p:sldLayoutId id="2147483669" r:id="rId26"/>
    <p:sldLayoutId id="2147483670" r:id="rId27"/>
    <p:sldLayoutId id="2147483671" r:id="rId28"/>
    <p:sldLayoutId id="2147483672" r:id="rId29"/>
    <p:sldLayoutId id="2147483674" r:id="rId30"/>
    <p:sldLayoutId id="2147483675" r:id="rId31"/>
    <p:sldLayoutId id="2147483676" r:id="rId32"/>
    <p:sldLayoutId id="2147483677" r:id="rId33"/>
    <p:sldLayoutId id="2147483681" r:id="rId34"/>
    <p:sldLayoutId id="2147483682" r:id="rId35"/>
    <p:sldLayoutId id="2147483683" r:id="rId36"/>
    <p:sldLayoutId id="2147483684" r:id="rId37"/>
    <p:sldLayoutId id="2147483668" r:id="rId38"/>
    <p:sldLayoutId id="2147483685"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8" r:id="rId51"/>
    <p:sldLayoutId id="2147483709" r:id="rId52"/>
    <p:sldLayoutId id="2147483700" r:id="rId53"/>
    <p:sldLayoutId id="2147483712" r:id="rId54"/>
    <p:sldLayoutId id="2147483702" r:id="rId55"/>
    <p:sldLayoutId id="2147483717" r:id="rId56"/>
  </p:sldLayoutIdLst>
  <p:hf hdr="0" ftr="0" dt="0"/>
  <p:txStyles>
    <p:titleStyle>
      <a:lvl1pPr algn="l" defTabSz="1425495" rtl="0" eaLnBrk="1" latinLnBrk="0" hangingPunct="1">
        <a:lnSpc>
          <a:spcPct val="90000"/>
        </a:lnSpc>
        <a:spcBef>
          <a:spcPct val="0"/>
        </a:spcBef>
        <a:buNone/>
        <a:defRPr sz="4200" kern="1200">
          <a:solidFill>
            <a:schemeClr val="bg2"/>
          </a:solidFill>
          <a:latin typeface="+mj-lt"/>
          <a:ea typeface="+mj-ea"/>
          <a:cs typeface="+mj-cs"/>
        </a:defRPr>
      </a:lvl1pPr>
    </p:titleStyle>
    <p:bodyStyle>
      <a:lvl1pPr marL="0" indent="0" algn="l" defTabSz="1425495" rtl="0" eaLnBrk="1" latinLnBrk="0" hangingPunct="1">
        <a:lnSpc>
          <a:spcPct val="90000"/>
        </a:lnSpc>
        <a:spcBef>
          <a:spcPts val="1559"/>
        </a:spcBef>
        <a:buFont typeface="Arial" panose="020B0604020202020204" pitchFamily="34" charset="0"/>
        <a:buNone/>
        <a:defRPr sz="1400" kern="1200">
          <a:solidFill>
            <a:schemeClr val="bg2"/>
          </a:solidFill>
          <a:latin typeface="+mj-lt"/>
          <a:ea typeface="+mn-ea"/>
          <a:cs typeface="+mn-cs"/>
        </a:defRPr>
      </a:lvl1pPr>
      <a:lvl2pPr marL="0" indent="0" algn="l" defTabSz="1425495" rtl="0" eaLnBrk="1" latinLnBrk="0" hangingPunct="1">
        <a:lnSpc>
          <a:spcPct val="90000"/>
        </a:lnSpc>
        <a:spcBef>
          <a:spcPts val="600"/>
        </a:spcBef>
        <a:buFont typeface="Arial" panose="020B0604020202020204" pitchFamily="34" charset="0"/>
        <a:buNone/>
        <a:defRPr sz="1000" kern="1200">
          <a:solidFill>
            <a:schemeClr val="bg2"/>
          </a:solidFill>
          <a:latin typeface="+mn-lt"/>
          <a:ea typeface="+mn-ea"/>
          <a:cs typeface="+mn-cs"/>
        </a:defRPr>
      </a:lvl2pPr>
      <a:lvl3pPr marL="0" indent="0" algn="l" defTabSz="1425495" rtl="0" eaLnBrk="1" latinLnBrk="0" hangingPunct="1">
        <a:lnSpc>
          <a:spcPct val="90000"/>
        </a:lnSpc>
        <a:spcBef>
          <a:spcPts val="600"/>
        </a:spcBef>
        <a:buClr>
          <a:schemeClr val="bg2"/>
        </a:buClr>
        <a:buFontTx/>
        <a:buNone/>
        <a:defRPr sz="1000" kern="1200">
          <a:solidFill>
            <a:schemeClr val="tx2"/>
          </a:solidFill>
          <a:latin typeface="+mn-lt"/>
          <a:ea typeface="+mn-ea"/>
          <a:cs typeface="+mn-cs"/>
        </a:defRPr>
      </a:lvl3pPr>
      <a:lvl4pPr marL="177800" indent="-177800" algn="l" defTabSz="1425495" rtl="0" eaLnBrk="1" latinLnBrk="0" hangingPunct="1">
        <a:lnSpc>
          <a:spcPct val="90000"/>
        </a:lnSpc>
        <a:spcBef>
          <a:spcPts val="600"/>
        </a:spcBef>
        <a:buClr>
          <a:schemeClr val="bg2"/>
        </a:buClr>
        <a:buFont typeface="Real Text Light" panose="020B0504020101010102" pitchFamily="34" charset="0"/>
        <a:buChar char="●"/>
        <a:defRPr sz="1000" kern="1200">
          <a:solidFill>
            <a:schemeClr val="tx2"/>
          </a:solidFill>
          <a:latin typeface="+mn-lt"/>
          <a:ea typeface="+mn-ea"/>
          <a:cs typeface="+mn-cs"/>
        </a:defRPr>
      </a:lvl4pPr>
      <a:lvl5pPr marL="361950" indent="-184150" algn="l" defTabSz="1425495" rtl="0" eaLnBrk="1" latinLnBrk="0" hangingPunct="1">
        <a:lnSpc>
          <a:spcPct val="90000"/>
        </a:lnSpc>
        <a:spcBef>
          <a:spcPts val="779"/>
        </a:spcBef>
        <a:buClr>
          <a:schemeClr val="bg2"/>
        </a:buClr>
        <a:buFont typeface="Real Text Light" panose="020B0504020101010102" pitchFamily="34" charset="0"/>
        <a:buChar char="●"/>
        <a:defRPr sz="1000" kern="1200">
          <a:solidFill>
            <a:schemeClr val="tx1"/>
          </a:solidFill>
          <a:latin typeface="+mn-lt"/>
          <a:ea typeface="+mn-ea"/>
          <a:cs typeface="+mn-cs"/>
        </a:defRPr>
      </a:lvl5pPr>
      <a:lvl6pPr marL="3920113"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6pPr>
      <a:lvl7pPr marL="4632861"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7pPr>
      <a:lvl8pPr marL="5345609"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8pPr>
      <a:lvl9pPr marL="6058356" indent="-356374" algn="l" defTabSz="1425495" rtl="0" eaLnBrk="1" latinLnBrk="0" hangingPunct="1">
        <a:lnSpc>
          <a:spcPct val="90000"/>
        </a:lnSpc>
        <a:spcBef>
          <a:spcPts val="779"/>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495" rtl="0" eaLnBrk="1" latinLnBrk="0" hangingPunct="1">
        <a:defRPr sz="2806" kern="1200">
          <a:solidFill>
            <a:schemeClr val="tx1"/>
          </a:solidFill>
          <a:latin typeface="+mn-lt"/>
          <a:ea typeface="+mn-ea"/>
          <a:cs typeface="+mn-cs"/>
        </a:defRPr>
      </a:lvl1pPr>
      <a:lvl2pPr marL="712748" algn="l" defTabSz="1425495" rtl="0" eaLnBrk="1" latinLnBrk="0" hangingPunct="1">
        <a:defRPr sz="2806" kern="1200">
          <a:solidFill>
            <a:schemeClr val="tx1"/>
          </a:solidFill>
          <a:latin typeface="+mn-lt"/>
          <a:ea typeface="+mn-ea"/>
          <a:cs typeface="+mn-cs"/>
        </a:defRPr>
      </a:lvl2pPr>
      <a:lvl3pPr marL="1425495" algn="l" defTabSz="1425495" rtl="0" eaLnBrk="1" latinLnBrk="0" hangingPunct="1">
        <a:defRPr sz="2806" kern="1200">
          <a:solidFill>
            <a:schemeClr val="tx1"/>
          </a:solidFill>
          <a:latin typeface="+mn-lt"/>
          <a:ea typeface="+mn-ea"/>
          <a:cs typeface="+mn-cs"/>
        </a:defRPr>
      </a:lvl3pPr>
      <a:lvl4pPr marL="2138243" algn="l" defTabSz="1425495" rtl="0" eaLnBrk="1" latinLnBrk="0" hangingPunct="1">
        <a:defRPr sz="2806" kern="1200">
          <a:solidFill>
            <a:schemeClr val="tx1"/>
          </a:solidFill>
          <a:latin typeface="+mn-lt"/>
          <a:ea typeface="+mn-ea"/>
          <a:cs typeface="+mn-cs"/>
        </a:defRPr>
      </a:lvl4pPr>
      <a:lvl5pPr marL="2850991" algn="l" defTabSz="1425495" rtl="0" eaLnBrk="1" latinLnBrk="0" hangingPunct="1">
        <a:defRPr sz="2806" kern="1200">
          <a:solidFill>
            <a:schemeClr val="tx1"/>
          </a:solidFill>
          <a:latin typeface="+mn-lt"/>
          <a:ea typeface="+mn-ea"/>
          <a:cs typeface="+mn-cs"/>
        </a:defRPr>
      </a:lvl5pPr>
      <a:lvl6pPr marL="3563739" algn="l" defTabSz="1425495" rtl="0" eaLnBrk="1" latinLnBrk="0" hangingPunct="1">
        <a:defRPr sz="2806" kern="1200">
          <a:solidFill>
            <a:schemeClr val="tx1"/>
          </a:solidFill>
          <a:latin typeface="+mn-lt"/>
          <a:ea typeface="+mn-ea"/>
          <a:cs typeface="+mn-cs"/>
        </a:defRPr>
      </a:lvl6pPr>
      <a:lvl7pPr marL="4276487" algn="l" defTabSz="1425495" rtl="0" eaLnBrk="1" latinLnBrk="0" hangingPunct="1">
        <a:defRPr sz="2806" kern="1200">
          <a:solidFill>
            <a:schemeClr val="tx1"/>
          </a:solidFill>
          <a:latin typeface="+mn-lt"/>
          <a:ea typeface="+mn-ea"/>
          <a:cs typeface="+mn-cs"/>
        </a:defRPr>
      </a:lvl7pPr>
      <a:lvl8pPr marL="4989235" algn="l" defTabSz="1425495" rtl="0" eaLnBrk="1" latinLnBrk="0" hangingPunct="1">
        <a:defRPr sz="2806" kern="1200">
          <a:solidFill>
            <a:schemeClr val="tx1"/>
          </a:solidFill>
          <a:latin typeface="+mn-lt"/>
          <a:ea typeface="+mn-ea"/>
          <a:cs typeface="+mn-cs"/>
        </a:defRPr>
      </a:lvl8pPr>
      <a:lvl9pPr marL="5701982" algn="l" defTabSz="1425495"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56.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F55150-C447-45CE-573D-3B91E177C89F}"/>
              </a:ext>
            </a:extLst>
          </p:cNvPr>
          <p:cNvSpPr txBox="1"/>
          <p:nvPr/>
        </p:nvSpPr>
        <p:spPr>
          <a:xfrm>
            <a:off x="-1" y="944937"/>
            <a:ext cx="7559675" cy="1200329"/>
          </a:xfrm>
          <a:prstGeom prst="rect">
            <a:avLst/>
          </a:prstGeom>
          <a:noFill/>
        </p:spPr>
        <p:txBody>
          <a:bodyPr wrap="square">
            <a:spAutoFit/>
          </a:bodyPr>
          <a:lstStyle/>
          <a:p>
            <a:pPr algn="ctr"/>
            <a:r>
              <a:rPr lang="en-GB" sz="2400" b="1" i="0" dirty="0">
                <a:solidFill>
                  <a:schemeClr val="bg2"/>
                </a:solidFill>
                <a:effectLst/>
                <a:highlight>
                  <a:srgbClr val="FFFFFF"/>
                </a:highlight>
                <a:latin typeface="+mj-lt"/>
              </a:rPr>
              <a:t>SAVE THE DATE - WEBINAR</a:t>
            </a:r>
            <a:br>
              <a:rPr lang="en-GB" sz="2400" b="1" i="0" dirty="0">
                <a:solidFill>
                  <a:schemeClr val="bg2"/>
                </a:solidFill>
                <a:effectLst/>
                <a:highlight>
                  <a:srgbClr val="FFFFFF"/>
                </a:highlight>
                <a:latin typeface="+mj-lt"/>
              </a:rPr>
            </a:br>
            <a:r>
              <a:rPr lang="en-GB" sz="2400" b="1" i="0" dirty="0">
                <a:solidFill>
                  <a:schemeClr val="bg2"/>
                </a:solidFill>
                <a:effectLst/>
                <a:highlight>
                  <a:srgbClr val="FFFFFF"/>
                </a:highlight>
              </a:rPr>
              <a:t>Navigating Upcoming Changes </a:t>
            </a:r>
            <a:br>
              <a:rPr lang="en-GB" sz="2400" b="1" i="0" dirty="0">
                <a:solidFill>
                  <a:schemeClr val="bg2"/>
                </a:solidFill>
                <a:effectLst/>
                <a:highlight>
                  <a:srgbClr val="FFFFFF"/>
                </a:highlight>
              </a:rPr>
            </a:br>
            <a:r>
              <a:rPr lang="en-GB" sz="2400" b="1" i="0" dirty="0">
                <a:solidFill>
                  <a:schemeClr val="bg2"/>
                </a:solidFill>
                <a:effectLst/>
                <a:highlight>
                  <a:srgbClr val="FFFFFF"/>
                </a:highlight>
              </a:rPr>
              <a:t>in European Employment Law</a:t>
            </a:r>
            <a:endParaRPr lang="en-GB" sz="2400" dirty="0">
              <a:solidFill>
                <a:schemeClr val="bg2"/>
              </a:solidFill>
            </a:endParaRPr>
          </a:p>
        </p:txBody>
      </p:sp>
      <p:pic>
        <p:nvPicPr>
          <p:cNvPr id="7" name="Picture 6" descr="A black background with red and white text&#10;&#10;Description automatically generated">
            <a:extLst>
              <a:ext uri="{FF2B5EF4-FFF2-40B4-BE49-F238E27FC236}">
                <a16:creationId xmlns:a16="http://schemas.microsoft.com/office/drawing/2014/main" id="{23695734-B3A5-86F7-F34B-959A92335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70" y="251191"/>
            <a:ext cx="1888588" cy="580482"/>
          </a:xfrm>
          <a:prstGeom prst="rect">
            <a:avLst/>
          </a:prstGeom>
        </p:spPr>
      </p:pic>
      <p:pic>
        <p:nvPicPr>
          <p:cNvPr id="11" name="Picture 10" descr="A close-up of a cloud of white particles&#10;&#10;Description automatically generated">
            <a:extLst>
              <a:ext uri="{FF2B5EF4-FFF2-40B4-BE49-F238E27FC236}">
                <a16:creationId xmlns:a16="http://schemas.microsoft.com/office/drawing/2014/main" id="{7533380A-1457-D2C7-513E-56C5310B3B41}"/>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l="17797" t="1155" r="21213"/>
          <a:stretch/>
        </p:blipFill>
        <p:spPr>
          <a:xfrm>
            <a:off x="41326" y="4565771"/>
            <a:ext cx="7559676" cy="6126042"/>
          </a:xfrm>
          <a:prstGeom prst="rect">
            <a:avLst/>
          </a:prstGeom>
        </p:spPr>
      </p:pic>
      <p:pic>
        <p:nvPicPr>
          <p:cNvPr id="13" name="Picture 12" descr="Red text on a white background&#10;&#10;Description automatically generated">
            <a:extLst>
              <a:ext uri="{FF2B5EF4-FFF2-40B4-BE49-F238E27FC236}">
                <a16:creationId xmlns:a16="http://schemas.microsoft.com/office/drawing/2014/main" id="{26D4324B-0B8A-BA72-E5F2-CED6A8004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073" y="60677"/>
            <a:ext cx="1888587" cy="961511"/>
          </a:xfrm>
          <a:prstGeom prst="rect">
            <a:avLst/>
          </a:prstGeom>
        </p:spPr>
      </p:pic>
      <p:sp>
        <p:nvSpPr>
          <p:cNvPr id="16" name="TextBox 15">
            <a:extLst>
              <a:ext uri="{FF2B5EF4-FFF2-40B4-BE49-F238E27FC236}">
                <a16:creationId xmlns:a16="http://schemas.microsoft.com/office/drawing/2014/main" id="{7F58F79D-3C1D-FE83-57E7-3B65B685F94B}"/>
              </a:ext>
            </a:extLst>
          </p:cNvPr>
          <p:cNvSpPr txBox="1"/>
          <p:nvPr/>
        </p:nvSpPr>
        <p:spPr>
          <a:xfrm>
            <a:off x="361950" y="2155190"/>
            <a:ext cx="6886575" cy="1384995"/>
          </a:xfrm>
          <a:prstGeom prst="rect">
            <a:avLst/>
          </a:prstGeom>
          <a:noFill/>
        </p:spPr>
        <p:txBody>
          <a:bodyPr wrap="square" rtlCol="0">
            <a:spAutoFit/>
          </a:bodyPr>
          <a:lstStyle/>
          <a:p>
            <a:pPr algn="l"/>
            <a:r>
              <a:rPr lang="en-GB" sz="1400" dirty="0"/>
              <a:t>Join our upcoming webinar, organised in collaboration with ACC Israel, to discover the latest developments in employment law across France, Germany, Italy and the Netherlands. Our international experts will discuss forthcoming changes, including the Pay Transparency Directive, the impact of AI in the workplace, and legal considerations around reorganisations. Don’t miss this opportunity to gain valuable insights into how these updates may affect your organisation..</a:t>
            </a:r>
          </a:p>
        </p:txBody>
      </p:sp>
      <p:pic>
        <p:nvPicPr>
          <p:cNvPr id="19" name="Picture 18" descr="A red line art of a calendar with a clock&#10;&#10;Description automatically generated">
            <a:extLst>
              <a:ext uri="{FF2B5EF4-FFF2-40B4-BE49-F238E27FC236}">
                <a16:creationId xmlns:a16="http://schemas.microsoft.com/office/drawing/2014/main" id="{CEFA0600-4C74-E126-8A09-83EBFDFAC5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9602" y="3628467"/>
            <a:ext cx="709803" cy="709803"/>
          </a:xfrm>
          <a:prstGeom prst="rect">
            <a:avLst/>
          </a:prstGeom>
        </p:spPr>
      </p:pic>
      <p:sp>
        <p:nvSpPr>
          <p:cNvPr id="20" name="TextBox 19">
            <a:extLst>
              <a:ext uri="{FF2B5EF4-FFF2-40B4-BE49-F238E27FC236}">
                <a16:creationId xmlns:a16="http://schemas.microsoft.com/office/drawing/2014/main" id="{F516487A-91D9-B813-27E6-EA38AB61F6BF}"/>
              </a:ext>
            </a:extLst>
          </p:cNvPr>
          <p:cNvSpPr txBox="1"/>
          <p:nvPr/>
        </p:nvSpPr>
        <p:spPr>
          <a:xfrm>
            <a:off x="2140253" y="3710345"/>
            <a:ext cx="3587261" cy="670953"/>
          </a:xfrm>
          <a:prstGeom prst="rect">
            <a:avLst/>
          </a:prstGeom>
          <a:noFill/>
        </p:spPr>
        <p:txBody>
          <a:bodyPr wrap="square" rtlCol="0">
            <a:spAutoFit/>
          </a:bodyPr>
          <a:lstStyle/>
          <a:p>
            <a:pPr algn="ctr"/>
            <a:r>
              <a:rPr lang="es-ES_tradnl" sz="1800" b="1" dirty="0">
                <a:solidFill>
                  <a:schemeClr val="bg2"/>
                </a:solidFill>
                <a:highlight>
                  <a:srgbClr val="FFFFFF"/>
                </a:highlight>
                <a:latin typeface="+mj-lt"/>
              </a:rPr>
              <a:t>18 May 2026</a:t>
            </a:r>
            <a:br>
              <a:rPr lang="es-ES_tradnl" dirty="0"/>
            </a:br>
            <a:r>
              <a:rPr lang="es-ES_tradnl" dirty="0"/>
              <a:t>14 h.- 15 h. (IST)</a:t>
            </a:r>
            <a:endParaRPr lang="en-GB" dirty="0"/>
          </a:p>
        </p:txBody>
      </p:sp>
      <p:sp>
        <p:nvSpPr>
          <p:cNvPr id="21" name="TextBox 20">
            <a:extLst>
              <a:ext uri="{FF2B5EF4-FFF2-40B4-BE49-F238E27FC236}">
                <a16:creationId xmlns:a16="http://schemas.microsoft.com/office/drawing/2014/main" id="{4C0A61C2-A3CC-8092-CCF3-FFFCAD407B47}"/>
              </a:ext>
            </a:extLst>
          </p:cNvPr>
          <p:cNvSpPr txBox="1"/>
          <p:nvPr/>
        </p:nvSpPr>
        <p:spPr>
          <a:xfrm>
            <a:off x="-140423" y="7054957"/>
            <a:ext cx="7559676" cy="393954"/>
          </a:xfrm>
          <a:prstGeom prst="rect">
            <a:avLst/>
          </a:prstGeom>
          <a:noFill/>
        </p:spPr>
        <p:txBody>
          <a:bodyPr wrap="square" rtlCol="0">
            <a:spAutoFit/>
          </a:bodyPr>
          <a:lstStyle/>
          <a:p>
            <a:pPr algn="ctr"/>
            <a:r>
              <a:rPr lang="es-ES_tradnl" dirty="0" err="1">
                <a:solidFill>
                  <a:schemeClr val="bg2"/>
                </a:solidFill>
                <a:latin typeface="+mj-lt"/>
              </a:rPr>
              <a:t>Speakers</a:t>
            </a:r>
            <a:endParaRPr lang="en-GB" dirty="0">
              <a:solidFill>
                <a:schemeClr val="bg2"/>
              </a:solidFill>
              <a:latin typeface="+mj-lt"/>
            </a:endParaRPr>
          </a:p>
        </p:txBody>
      </p:sp>
      <p:sp>
        <p:nvSpPr>
          <p:cNvPr id="22" name="TextBox 21">
            <a:extLst>
              <a:ext uri="{FF2B5EF4-FFF2-40B4-BE49-F238E27FC236}">
                <a16:creationId xmlns:a16="http://schemas.microsoft.com/office/drawing/2014/main" id="{4D304D45-8A0B-6AAA-3077-67282001CAD7}"/>
              </a:ext>
            </a:extLst>
          </p:cNvPr>
          <p:cNvSpPr txBox="1"/>
          <p:nvPr/>
        </p:nvSpPr>
        <p:spPr>
          <a:xfrm>
            <a:off x="1213338" y="4461756"/>
            <a:ext cx="1772529" cy="393954"/>
          </a:xfrm>
          <a:prstGeom prst="rect">
            <a:avLst/>
          </a:prstGeom>
          <a:noFill/>
        </p:spPr>
        <p:txBody>
          <a:bodyPr wrap="square" rtlCol="0">
            <a:spAutoFit/>
          </a:bodyPr>
          <a:lstStyle/>
          <a:p>
            <a:pPr algn="ctr"/>
            <a:r>
              <a:rPr lang="es-ES_tradnl" dirty="0" err="1">
                <a:solidFill>
                  <a:schemeClr val="bg2"/>
                </a:solidFill>
                <a:latin typeface="+mj-lt"/>
              </a:rPr>
              <a:t>Opening</a:t>
            </a:r>
            <a:endParaRPr lang="en-GB" dirty="0">
              <a:solidFill>
                <a:schemeClr val="bg2"/>
              </a:solidFill>
              <a:latin typeface="+mj-lt"/>
            </a:endParaRPr>
          </a:p>
        </p:txBody>
      </p:sp>
      <p:pic>
        <p:nvPicPr>
          <p:cNvPr id="1026" name="Picture 2" descr="Noa Rosenberg-Segalovitz">
            <a:extLst>
              <a:ext uri="{FF2B5EF4-FFF2-40B4-BE49-F238E27FC236}">
                <a16:creationId xmlns:a16="http://schemas.microsoft.com/office/drawing/2014/main" id="{D99578F2-0A79-F40C-BE41-4377667422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1119" y="4928509"/>
            <a:ext cx="1156880" cy="1156880"/>
          </a:xfrm>
          <a:prstGeom prst="ellipse">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32E6E79-1622-FC5C-D0BA-A73FC1B0A48B}"/>
              </a:ext>
            </a:extLst>
          </p:cNvPr>
          <p:cNvSpPr txBox="1"/>
          <p:nvPr/>
        </p:nvSpPr>
        <p:spPr>
          <a:xfrm>
            <a:off x="240559" y="6230877"/>
            <a:ext cx="3761399" cy="1200329"/>
          </a:xfrm>
          <a:prstGeom prst="rect">
            <a:avLst/>
          </a:prstGeom>
          <a:noFill/>
        </p:spPr>
        <p:txBody>
          <a:bodyPr wrap="square" rtlCol="0">
            <a:spAutoFit/>
          </a:bodyPr>
          <a:lstStyle/>
          <a:p>
            <a:pPr algn="ctr"/>
            <a:r>
              <a:rPr lang="en-GB" sz="1600" dirty="0">
                <a:latin typeface="+mj-lt"/>
              </a:rPr>
              <a:t>Noa Rosenberg Segalovitz</a:t>
            </a:r>
            <a:br>
              <a:rPr lang="en-GB" sz="1600" dirty="0"/>
            </a:br>
            <a:r>
              <a:rPr lang="en-GB" sz="1400" dirty="0"/>
              <a:t>CLO </a:t>
            </a:r>
            <a:r>
              <a:rPr lang="en-GB" sz="1400" dirty="0" err="1"/>
              <a:t>Lightricks</a:t>
            </a:r>
            <a:br>
              <a:rPr lang="en-GB" sz="1400" dirty="0"/>
            </a:br>
            <a:r>
              <a:rPr lang="en-GB" sz="1400" dirty="0"/>
              <a:t>Head of International Labor Law, </a:t>
            </a:r>
            <a:br>
              <a:rPr lang="en-GB" sz="1400" dirty="0"/>
            </a:br>
            <a:r>
              <a:rPr lang="en-GB" sz="1400" dirty="0"/>
              <a:t>ACC Israel</a:t>
            </a:r>
          </a:p>
          <a:p>
            <a:pPr algn="ctr"/>
            <a:endParaRPr lang="en-GB" sz="1400" dirty="0"/>
          </a:p>
        </p:txBody>
      </p:sp>
      <p:sp>
        <p:nvSpPr>
          <p:cNvPr id="26" name="TextBox 25">
            <a:extLst>
              <a:ext uri="{FF2B5EF4-FFF2-40B4-BE49-F238E27FC236}">
                <a16:creationId xmlns:a16="http://schemas.microsoft.com/office/drawing/2014/main" id="{B81DFAD7-E6D6-EDDA-CCAC-91DE003914D0}"/>
              </a:ext>
            </a:extLst>
          </p:cNvPr>
          <p:cNvSpPr txBox="1"/>
          <p:nvPr/>
        </p:nvSpPr>
        <p:spPr>
          <a:xfrm>
            <a:off x="4687202" y="4476436"/>
            <a:ext cx="1772529" cy="393954"/>
          </a:xfrm>
          <a:prstGeom prst="rect">
            <a:avLst/>
          </a:prstGeom>
          <a:noFill/>
        </p:spPr>
        <p:txBody>
          <a:bodyPr wrap="square" rtlCol="0">
            <a:spAutoFit/>
          </a:bodyPr>
          <a:lstStyle/>
          <a:p>
            <a:pPr algn="ctr"/>
            <a:r>
              <a:rPr lang="es-ES_tradnl" dirty="0" err="1">
                <a:solidFill>
                  <a:schemeClr val="bg2"/>
                </a:solidFill>
                <a:latin typeface="+mj-lt"/>
              </a:rPr>
              <a:t>Moderator</a:t>
            </a:r>
            <a:endParaRPr lang="en-GB" dirty="0">
              <a:solidFill>
                <a:schemeClr val="bg2"/>
              </a:solidFill>
              <a:latin typeface="+mj-lt"/>
            </a:endParaRPr>
          </a:p>
        </p:txBody>
      </p:sp>
      <p:sp>
        <p:nvSpPr>
          <p:cNvPr id="28" name="TextBox 27">
            <a:extLst>
              <a:ext uri="{FF2B5EF4-FFF2-40B4-BE49-F238E27FC236}">
                <a16:creationId xmlns:a16="http://schemas.microsoft.com/office/drawing/2014/main" id="{F966D82B-1421-F2E0-C5F5-BEA5C7CD4A3C}"/>
              </a:ext>
            </a:extLst>
          </p:cNvPr>
          <p:cNvSpPr txBox="1"/>
          <p:nvPr/>
        </p:nvSpPr>
        <p:spPr>
          <a:xfrm>
            <a:off x="3639416" y="6281579"/>
            <a:ext cx="3761399" cy="984885"/>
          </a:xfrm>
          <a:prstGeom prst="rect">
            <a:avLst/>
          </a:prstGeom>
          <a:noFill/>
        </p:spPr>
        <p:txBody>
          <a:bodyPr wrap="square" rtlCol="0">
            <a:spAutoFit/>
          </a:bodyPr>
          <a:lstStyle/>
          <a:p>
            <a:pPr algn="ctr"/>
            <a:r>
              <a:rPr lang="en-GB" sz="1600" dirty="0">
                <a:latin typeface="+mj-lt"/>
              </a:rPr>
              <a:t>Ariel Nachman</a:t>
            </a:r>
          </a:p>
          <a:p>
            <a:pPr algn="ctr"/>
            <a:r>
              <a:rPr lang="en-GB" sz="1400" dirty="0"/>
              <a:t>Partner and Head of Israel</a:t>
            </a:r>
            <a:br>
              <a:rPr lang="en-GB" sz="1400" dirty="0"/>
            </a:br>
            <a:r>
              <a:rPr lang="en-GB" sz="1400" dirty="0"/>
              <a:t>Simmons &amp; Simmons</a:t>
            </a:r>
          </a:p>
          <a:p>
            <a:pPr algn="ctr"/>
            <a:endParaRPr lang="en-GB" sz="1400" dirty="0"/>
          </a:p>
        </p:txBody>
      </p:sp>
      <p:pic>
        <p:nvPicPr>
          <p:cNvPr id="30" name="Picture 29" descr="A person in a suit and tie&#10;&#10;Description automatically generated">
            <a:extLst>
              <a:ext uri="{FF2B5EF4-FFF2-40B4-BE49-F238E27FC236}">
                <a16:creationId xmlns:a16="http://schemas.microsoft.com/office/drawing/2014/main" id="{7381427F-619C-99FB-D2E2-C2C05E9010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1677" y="4922133"/>
            <a:ext cx="1156879" cy="1156879"/>
          </a:xfrm>
          <a:prstGeom prst="rect">
            <a:avLst/>
          </a:prstGeom>
        </p:spPr>
      </p:pic>
      <p:sp>
        <p:nvSpPr>
          <p:cNvPr id="1027" name="TextBox 1026">
            <a:extLst>
              <a:ext uri="{FF2B5EF4-FFF2-40B4-BE49-F238E27FC236}">
                <a16:creationId xmlns:a16="http://schemas.microsoft.com/office/drawing/2014/main" id="{5FB10D0D-F099-4C0E-A754-7A7E95E29928}"/>
              </a:ext>
            </a:extLst>
          </p:cNvPr>
          <p:cNvSpPr txBox="1"/>
          <p:nvPr/>
        </p:nvSpPr>
        <p:spPr>
          <a:xfrm>
            <a:off x="3748582" y="8473970"/>
            <a:ext cx="2385329" cy="553998"/>
          </a:xfrm>
          <a:prstGeom prst="rect">
            <a:avLst/>
          </a:prstGeom>
          <a:noFill/>
        </p:spPr>
        <p:txBody>
          <a:bodyPr wrap="square">
            <a:spAutoFit/>
          </a:bodyPr>
          <a:lstStyle/>
          <a:p>
            <a:pPr algn="ctr"/>
            <a:r>
              <a:rPr lang="en-GB" sz="1600" dirty="0">
                <a:latin typeface="+mj-lt"/>
              </a:rPr>
              <a:t>Sascha Morgenroth</a:t>
            </a:r>
            <a:br>
              <a:rPr lang="en-GB" sz="2000" dirty="0"/>
            </a:br>
            <a:r>
              <a:rPr lang="en-GB" sz="1400" dirty="0"/>
              <a:t>Partner, Germany</a:t>
            </a:r>
          </a:p>
        </p:txBody>
      </p:sp>
      <p:sp>
        <p:nvSpPr>
          <p:cNvPr id="1031" name="TextBox 1030">
            <a:extLst>
              <a:ext uri="{FF2B5EF4-FFF2-40B4-BE49-F238E27FC236}">
                <a16:creationId xmlns:a16="http://schemas.microsoft.com/office/drawing/2014/main" id="{DBC8B9D6-BB59-26E7-66CC-904A1FF82F01}"/>
              </a:ext>
            </a:extLst>
          </p:cNvPr>
          <p:cNvSpPr txBox="1"/>
          <p:nvPr/>
        </p:nvSpPr>
        <p:spPr>
          <a:xfrm>
            <a:off x="3739822" y="10053027"/>
            <a:ext cx="2660394" cy="553998"/>
          </a:xfrm>
          <a:prstGeom prst="rect">
            <a:avLst/>
          </a:prstGeom>
          <a:noFill/>
        </p:spPr>
        <p:txBody>
          <a:bodyPr wrap="square">
            <a:spAutoFit/>
          </a:bodyPr>
          <a:lstStyle/>
          <a:p>
            <a:pPr algn="ctr"/>
            <a:r>
              <a:rPr lang="en-GB" sz="1600" dirty="0">
                <a:latin typeface="+mj-lt"/>
              </a:rPr>
              <a:t>Annemarie Elenbaas</a:t>
            </a:r>
            <a:br>
              <a:rPr lang="en-GB" sz="1600" dirty="0">
                <a:latin typeface="+mj-lt"/>
              </a:rPr>
            </a:br>
            <a:r>
              <a:rPr lang="en-GB" sz="1400" dirty="0"/>
              <a:t>Partner, The Netherlands</a:t>
            </a:r>
          </a:p>
        </p:txBody>
      </p:sp>
      <p:sp>
        <p:nvSpPr>
          <p:cNvPr id="1035" name="TextBox 1034">
            <a:extLst>
              <a:ext uri="{FF2B5EF4-FFF2-40B4-BE49-F238E27FC236}">
                <a16:creationId xmlns:a16="http://schemas.microsoft.com/office/drawing/2014/main" id="{786FB2F3-6A6A-E098-8E1D-70AADA8DCF04}"/>
              </a:ext>
            </a:extLst>
          </p:cNvPr>
          <p:cNvSpPr txBox="1"/>
          <p:nvPr/>
        </p:nvSpPr>
        <p:spPr>
          <a:xfrm>
            <a:off x="769405" y="8487865"/>
            <a:ext cx="2660394" cy="553998"/>
          </a:xfrm>
          <a:prstGeom prst="rect">
            <a:avLst/>
          </a:prstGeom>
          <a:noFill/>
        </p:spPr>
        <p:txBody>
          <a:bodyPr wrap="square">
            <a:spAutoFit/>
          </a:bodyPr>
          <a:lstStyle/>
          <a:p>
            <a:pPr algn="ctr"/>
            <a:r>
              <a:rPr lang="en-GB" sz="1600" dirty="0">
                <a:latin typeface="+mj-lt"/>
              </a:rPr>
              <a:t>Claire Le Touzé</a:t>
            </a:r>
            <a:br>
              <a:rPr lang="en-GB" sz="1600" dirty="0">
                <a:latin typeface="+mj-lt"/>
              </a:rPr>
            </a:br>
            <a:r>
              <a:rPr lang="en-GB" sz="1400" dirty="0"/>
              <a:t>Of Counsel, France</a:t>
            </a:r>
          </a:p>
        </p:txBody>
      </p:sp>
      <p:sp>
        <p:nvSpPr>
          <p:cNvPr id="1036" name="TextBox 1035">
            <a:extLst>
              <a:ext uri="{FF2B5EF4-FFF2-40B4-BE49-F238E27FC236}">
                <a16:creationId xmlns:a16="http://schemas.microsoft.com/office/drawing/2014/main" id="{DAB6FE72-A2A9-0CE1-3603-608B65FE9F95}"/>
              </a:ext>
            </a:extLst>
          </p:cNvPr>
          <p:cNvSpPr txBox="1"/>
          <p:nvPr/>
        </p:nvSpPr>
        <p:spPr>
          <a:xfrm>
            <a:off x="705250" y="10137815"/>
            <a:ext cx="2660394" cy="553998"/>
          </a:xfrm>
          <a:prstGeom prst="rect">
            <a:avLst/>
          </a:prstGeom>
          <a:noFill/>
        </p:spPr>
        <p:txBody>
          <a:bodyPr wrap="square">
            <a:spAutoFit/>
          </a:bodyPr>
          <a:lstStyle/>
          <a:p>
            <a:pPr algn="ctr"/>
            <a:r>
              <a:rPr lang="en-GB" sz="1600" dirty="0">
                <a:latin typeface="+mj-lt"/>
              </a:rPr>
              <a:t>Davide Sportelli</a:t>
            </a:r>
            <a:br>
              <a:rPr lang="en-GB" sz="1600" dirty="0">
                <a:latin typeface="+mj-lt"/>
              </a:rPr>
            </a:br>
            <a:r>
              <a:rPr lang="en-GB" sz="1400" dirty="0"/>
              <a:t>Partner, Italy</a:t>
            </a:r>
          </a:p>
        </p:txBody>
      </p:sp>
      <p:pic>
        <p:nvPicPr>
          <p:cNvPr id="1038" name="Picture 1037" descr="A person smiling at camera&#10;&#10;Description automatically generated">
            <a:extLst>
              <a:ext uri="{FF2B5EF4-FFF2-40B4-BE49-F238E27FC236}">
                <a16:creationId xmlns:a16="http://schemas.microsoft.com/office/drawing/2014/main" id="{B6965791-54E1-6A52-CF5C-A441A07EC5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9127" y="9026576"/>
            <a:ext cx="981783" cy="981783"/>
          </a:xfrm>
          <a:prstGeom prst="rect">
            <a:avLst/>
          </a:prstGeom>
        </p:spPr>
      </p:pic>
      <p:pic>
        <p:nvPicPr>
          <p:cNvPr id="1040" name="Picture 1039" descr="A person wearing glasses and smiling&#10;&#10;Description automatically generated">
            <a:extLst>
              <a:ext uri="{FF2B5EF4-FFF2-40B4-BE49-F238E27FC236}">
                <a16:creationId xmlns:a16="http://schemas.microsoft.com/office/drawing/2014/main" id="{B0F33F7A-F200-2CFC-3400-55F5615E10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6646" y="7512675"/>
            <a:ext cx="981783" cy="981783"/>
          </a:xfrm>
          <a:prstGeom prst="rect">
            <a:avLst/>
          </a:prstGeom>
        </p:spPr>
      </p:pic>
      <p:pic>
        <p:nvPicPr>
          <p:cNvPr id="1042" name="Picture 1041" descr="A person in a suit and tie&#10;&#10;Description automatically generated">
            <a:extLst>
              <a:ext uri="{FF2B5EF4-FFF2-40B4-BE49-F238E27FC236}">
                <a16:creationId xmlns:a16="http://schemas.microsoft.com/office/drawing/2014/main" id="{7F23C4C0-E1CA-03DB-9D11-2265ED4D64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7137" y="7447519"/>
            <a:ext cx="981783" cy="981783"/>
          </a:xfrm>
          <a:prstGeom prst="rect">
            <a:avLst/>
          </a:prstGeom>
        </p:spPr>
      </p:pic>
      <p:pic>
        <p:nvPicPr>
          <p:cNvPr id="1044" name="Picture 1043" descr="A person in a suit and tie&#10;&#10;Description automatically generated">
            <a:extLst>
              <a:ext uri="{FF2B5EF4-FFF2-40B4-BE49-F238E27FC236}">
                <a16:creationId xmlns:a16="http://schemas.microsoft.com/office/drawing/2014/main" id="{03D4A3E0-7E0C-86EF-65F6-13EC827358D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44555" y="9156457"/>
            <a:ext cx="981783" cy="981783"/>
          </a:xfrm>
          <a:prstGeom prst="rect">
            <a:avLst/>
          </a:prstGeom>
        </p:spPr>
      </p:pic>
    </p:spTree>
    <p:extLst>
      <p:ext uri="{BB962C8B-B14F-4D97-AF65-F5344CB8AC3E}">
        <p14:creationId xmlns:p14="http://schemas.microsoft.com/office/powerpoint/2010/main" val="951579961"/>
      </p:ext>
    </p:extLst>
  </p:cSld>
  <p:clrMapOvr>
    <a:masterClrMapping/>
  </p:clrMapOvr>
</p:sld>
</file>

<file path=ppt/tags/tag2.xml><?xml version="1.0" encoding="utf-8"?>
<p:tagLst xmlns:a="http://schemas.openxmlformats.org/drawingml/2006/main" xmlns:r="http://schemas.openxmlformats.org/officeDocument/2006/relationships" xmlns:p="http://schemas.openxmlformats.org/presentationml/2006/main">
  <p:tag name="OUTLINEID" val="992047DA36B84758A9BDF02F9D7A674C"/>
</p:tagLst>
</file>

<file path=ppt/theme/theme1.xml><?xml version="1.0" encoding="utf-8"?>
<a:theme xmlns:a="http://schemas.openxmlformats.org/drawingml/2006/main" name="Do not use thes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7411630_1" id="{FD1CA950-F75B-414B-A38F-421AFAD03BBC}" vid="{E62D4DA1-712A-40A8-9F34-103C1F8912DC}"/>
    </a:ext>
  </a:extLst>
</a:theme>
</file>

<file path=ppt/theme/theme2.xml><?xml version="1.0" encoding="utf-8"?>
<a:theme xmlns:a="http://schemas.openxmlformats.org/drawingml/2006/main" name="Office Theme">
  <a:themeElements>
    <a:clrScheme name="Simmons">
      <a:dk1>
        <a:srgbClr val="FFFFFF"/>
      </a:dk1>
      <a:lt1>
        <a:srgbClr val="303030"/>
      </a:lt1>
      <a:dk2>
        <a:srgbClr val="FC515B"/>
      </a:dk2>
      <a:lt2>
        <a:srgbClr val="303030"/>
      </a:lt2>
      <a:accent1>
        <a:srgbClr val="88E5BD"/>
      </a:accent1>
      <a:accent2>
        <a:srgbClr val="53C2E5"/>
      </a:accent2>
      <a:accent3>
        <a:srgbClr val="8996F4"/>
      </a:accent3>
      <a:accent4>
        <a:srgbClr val="EAA4EA"/>
      </a:accent4>
      <a:accent5>
        <a:srgbClr val="FC515B"/>
      </a:accent5>
      <a:accent6>
        <a:srgbClr val="303030"/>
      </a:accent6>
      <a:hlink>
        <a:srgbClr val="0563C1"/>
      </a:hlink>
      <a:folHlink>
        <a:srgbClr val="954F72"/>
      </a:folHlink>
    </a:clrScheme>
    <a:fontScheme name="Pitch">
      <a:majorFont>
        <a:latin typeface="Real Text Medium"/>
        <a:ea typeface=""/>
        <a:cs typeface=""/>
      </a:majorFont>
      <a:minorFont>
        <a:latin typeface="Real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7411630_1" id="{FD1CA950-F75B-414B-A38F-421AFAD03BBC}" vid="{40C9804F-E40C-4E0B-BB9B-87DAF4AF3C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1900-01-01T00:00:00.0000000Z</lastPrinted>
  <dcterms:created xsi:type="dcterms:W3CDTF">2026-03-09T23:00:00.0000000Z</dcterms:created>
  <dcterms:modified xsi:type="dcterms:W3CDTF">2026-03-09T23:00:00.0000000Z</dcterms:modified>
</coreProperties>
</file>

<file path=docProps/custom.xml><?xml version="1.0" encoding="utf-8"?>
<op:Properties xmlns:vt="http://schemas.openxmlformats.org/officeDocument/2006/docPropsVTypes" xmlns:op="http://schemas.openxmlformats.org/officeDocument/2006/custom-properties"/>
</file>